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Franklin Gothic"/>
      <p:bold r:id="rId16"/>
    </p:embeddedFont>
    <p:embeddedFont>
      <p:font typeface="Nunito"/>
      <p:regular r:id="rId17"/>
      <p:bold r:id="rId18"/>
      <p:italic r:id="rId19"/>
      <p:boldItalic r:id="rId20"/>
    </p:embeddedFont>
    <p:embeddedFont>
      <p:font typeface="Nunito ExtraBold"/>
      <p:bold r:id="rId21"/>
      <p:boldItalic r:id="rId22"/>
    </p:embeddedFont>
    <p:embeddedFont>
      <p:font typeface="Work Sans"/>
      <p:regular r:id="rId23"/>
      <p:bold r:id="rId24"/>
      <p:italic r:id="rId25"/>
      <p:boldItalic r:id="rId26"/>
    </p:embeddedFont>
    <p:embeddedFont>
      <p:font typeface="Helvetica Neue Light"/>
      <p:regular r:id="rId27"/>
      <p:bold r:id="rId28"/>
      <p:italic r:id="rId29"/>
      <p:boldItalic r:id="rId30"/>
    </p:embeddedFont>
    <p:embeddedFont>
      <p:font typeface="Archivo Black"/>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ECF848-CD82-4C11-87C6-E21AB8C1D5B1}">
  <a:tblStyle styleId="{B6ECF848-CD82-4C11-87C6-E21AB8C1D5B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22" Type="http://schemas.openxmlformats.org/officeDocument/2006/relationships/font" Target="fonts/NunitoExtraBold-boldItalic.fntdata"/><Relationship Id="rId21" Type="http://schemas.openxmlformats.org/officeDocument/2006/relationships/font" Target="fonts/NunitoExtraBold-bold.fntdata"/><Relationship Id="rId24" Type="http://schemas.openxmlformats.org/officeDocument/2006/relationships/font" Target="fonts/WorkSans-bold.fntdata"/><Relationship Id="rId23" Type="http://schemas.openxmlformats.org/officeDocument/2006/relationships/font" Target="fonts/Work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WorkSans-boldItalic.fntdata"/><Relationship Id="rId25" Type="http://schemas.openxmlformats.org/officeDocument/2006/relationships/font" Target="fonts/WorkSans-italic.fntdata"/><Relationship Id="rId28" Type="http://schemas.openxmlformats.org/officeDocument/2006/relationships/font" Target="fonts/HelveticaNeueLight-bold.fntdata"/><Relationship Id="rId27" Type="http://schemas.openxmlformats.org/officeDocument/2006/relationships/font" Target="fonts/HelveticaNeue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HelveticaNeueLigh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chivoBlack-regular.fntdata"/><Relationship Id="rId30" Type="http://schemas.openxmlformats.org/officeDocument/2006/relationships/font" Target="fonts/HelveticaNeue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Nunito-regular.fntdata"/><Relationship Id="rId16" Type="http://schemas.openxmlformats.org/officeDocument/2006/relationships/font" Target="fonts/FranklinGothic-bold.fntdata"/><Relationship Id="rId19" Type="http://schemas.openxmlformats.org/officeDocument/2006/relationships/font" Target="fonts/Nunito-italic.fntdata"/><Relationship Id="rId18" Type="http://schemas.openxmlformats.org/officeDocument/2006/relationships/font" Target="fonts/Nuni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b1e369d0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b1e369d0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12459a50e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12459a50e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2459a5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2459a5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c1cfca33f_2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c1cfca33f_2_3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10c1cfca33f_2_3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93f7693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1193f7693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c1cfca33f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c1cfca33f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93f7693e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193f7693e3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93f7693e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93f7693e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c1cfca3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c1cfca3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13"/>
          <p:cNvSpPr txBox="1"/>
          <p:nvPr>
            <p:ph type="title"/>
          </p:nvPr>
        </p:nvSpPr>
        <p:spPr>
          <a:xfrm>
            <a:off x="3955179" y="2454570"/>
            <a:ext cx="1233600" cy="219900"/>
          </a:xfrm>
          <a:prstGeom prst="rect">
            <a:avLst/>
          </a:prstGeom>
          <a:noFill/>
          <a:ln>
            <a:noFill/>
          </a:ln>
        </p:spPr>
        <p:txBody>
          <a:bodyPr anchorCtr="0" anchor="t" bIns="0" lIns="0" spcFirstLastPara="1" rIns="0" wrap="square" tIns="0">
            <a:normAutofit/>
          </a:bodyPr>
          <a:lstStyle>
            <a:lvl1pPr lvl="0" rtl="0" algn="l">
              <a:spcBef>
                <a:spcPts val="0"/>
              </a:spcBef>
              <a:spcAft>
                <a:spcPts val="0"/>
              </a:spcAft>
              <a:buSzPts val="2800"/>
              <a:buNone/>
              <a:defRPr b="0" i="0" sz="1400">
                <a:solidFill>
                  <a:srgbClr val="F0C40F"/>
                </a:solidFill>
                <a:latin typeface="Helvetica Neue Light"/>
                <a:ea typeface="Helvetica Neue Light"/>
                <a:cs typeface="Helvetica Neue Light"/>
                <a:sym typeface="Helvetica Neue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183005"/>
            <a:ext cx="8229600" cy="33948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800"/>
              <a:buNone/>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59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600"/>
              <a:buNone/>
              <a:defRPr sz="600">
                <a:solidFill>
                  <a:srgbClr val="888888"/>
                </a:solidFill>
              </a:defRPr>
            </a:lvl1pPr>
            <a:lvl2pPr lvl="1" rtl="0" algn="l">
              <a:spcBef>
                <a:spcPts val="0"/>
              </a:spcBef>
              <a:spcAft>
                <a:spcPts val="0"/>
              </a:spcAft>
              <a:buSzPts val="600"/>
              <a:buNone/>
              <a:defRPr sz="600"/>
            </a:lvl2pPr>
            <a:lvl3pPr lvl="2" rtl="0" algn="l">
              <a:spcBef>
                <a:spcPts val="0"/>
              </a:spcBef>
              <a:spcAft>
                <a:spcPts val="0"/>
              </a:spcAft>
              <a:buSzPts val="600"/>
              <a:buNone/>
              <a:defRPr sz="600"/>
            </a:lvl3pPr>
            <a:lvl4pPr lvl="3" rtl="0" algn="l">
              <a:spcBef>
                <a:spcPts val="0"/>
              </a:spcBef>
              <a:spcAft>
                <a:spcPts val="0"/>
              </a:spcAft>
              <a:buSzPts val="600"/>
              <a:buNone/>
              <a:defRPr sz="600"/>
            </a:lvl4pPr>
            <a:lvl5pPr lvl="4" rtl="0" algn="l">
              <a:spcBef>
                <a:spcPts val="0"/>
              </a:spcBef>
              <a:spcAft>
                <a:spcPts val="0"/>
              </a:spcAft>
              <a:buSzPts val="600"/>
              <a:buNone/>
              <a:defRPr sz="600"/>
            </a:lvl5pPr>
            <a:lvl6pPr lvl="5" rtl="0" algn="l">
              <a:spcBef>
                <a:spcPts val="0"/>
              </a:spcBef>
              <a:spcAft>
                <a:spcPts val="0"/>
              </a:spcAft>
              <a:buSzPts val="600"/>
              <a:buNone/>
              <a:defRPr sz="600"/>
            </a:lvl6pPr>
            <a:lvl7pPr lvl="6" rtl="0" algn="l">
              <a:spcBef>
                <a:spcPts val="0"/>
              </a:spcBef>
              <a:spcAft>
                <a:spcPts val="0"/>
              </a:spcAft>
              <a:buSzPts val="600"/>
              <a:buNone/>
              <a:defRPr sz="600"/>
            </a:lvl7pPr>
            <a:lvl8pPr lvl="7" rtl="0" algn="l">
              <a:spcBef>
                <a:spcPts val="0"/>
              </a:spcBef>
              <a:spcAft>
                <a:spcPts val="0"/>
              </a:spcAft>
              <a:buSzPts val="600"/>
              <a:buNone/>
              <a:defRPr sz="600"/>
            </a:lvl8pPr>
            <a:lvl9pPr lvl="8" rtl="0" algn="l">
              <a:spcBef>
                <a:spcPts val="0"/>
              </a:spcBef>
              <a:spcAft>
                <a:spcPts val="0"/>
              </a:spcAft>
              <a:buSzPts val="600"/>
              <a:buNone/>
              <a:defRPr sz="600"/>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600"/>
              <a:buNone/>
              <a:defRPr sz="600">
                <a:solidFill>
                  <a:srgbClr val="888888"/>
                </a:solidFill>
              </a:defRPr>
            </a:lvl1pPr>
            <a:lvl2pPr lvl="1" rtl="0" algn="l">
              <a:spcBef>
                <a:spcPts val="0"/>
              </a:spcBef>
              <a:spcAft>
                <a:spcPts val="0"/>
              </a:spcAft>
              <a:buSzPts val="600"/>
              <a:buNone/>
              <a:defRPr sz="600"/>
            </a:lvl2pPr>
            <a:lvl3pPr lvl="2" rtl="0" algn="l">
              <a:spcBef>
                <a:spcPts val="0"/>
              </a:spcBef>
              <a:spcAft>
                <a:spcPts val="0"/>
              </a:spcAft>
              <a:buSzPts val="600"/>
              <a:buNone/>
              <a:defRPr sz="600"/>
            </a:lvl3pPr>
            <a:lvl4pPr lvl="3" rtl="0" algn="l">
              <a:spcBef>
                <a:spcPts val="0"/>
              </a:spcBef>
              <a:spcAft>
                <a:spcPts val="0"/>
              </a:spcAft>
              <a:buSzPts val="600"/>
              <a:buNone/>
              <a:defRPr sz="600"/>
            </a:lvl4pPr>
            <a:lvl5pPr lvl="4" rtl="0" algn="l">
              <a:spcBef>
                <a:spcPts val="0"/>
              </a:spcBef>
              <a:spcAft>
                <a:spcPts val="0"/>
              </a:spcAft>
              <a:buSzPts val="600"/>
              <a:buNone/>
              <a:defRPr sz="600"/>
            </a:lvl5pPr>
            <a:lvl6pPr lvl="5" rtl="0" algn="l">
              <a:spcBef>
                <a:spcPts val="0"/>
              </a:spcBef>
              <a:spcAft>
                <a:spcPts val="0"/>
              </a:spcAft>
              <a:buSzPts val="600"/>
              <a:buNone/>
              <a:defRPr sz="600"/>
            </a:lvl6pPr>
            <a:lvl7pPr lvl="6" rtl="0" algn="l">
              <a:spcBef>
                <a:spcPts val="0"/>
              </a:spcBef>
              <a:spcAft>
                <a:spcPts val="0"/>
              </a:spcAft>
              <a:buSzPts val="600"/>
              <a:buNone/>
              <a:defRPr sz="600"/>
            </a:lvl7pPr>
            <a:lvl8pPr lvl="7" rtl="0" algn="l">
              <a:spcBef>
                <a:spcPts val="0"/>
              </a:spcBef>
              <a:spcAft>
                <a:spcPts val="0"/>
              </a:spcAft>
              <a:buSzPts val="600"/>
              <a:buNone/>
              <a:defRPr sz="600"/>
            </a:lvl8pPr>
            <a:lvl9pPr lvl="8" rtl="0" algn="l">
              <a:spcBef>
                <a:spcPts val="0"/>
              </a:spcBef>
              <a:spcAft>
                <a:spcPts val="0"/>
              </a:spcAft>
              <a:buSzPts val="600"/>
              <a:buNone/>
              <a:defRPr sz="600"/>
            </a:lvl9pPr>
          </a:lstStyle>
          <a:p/>
        </p:txBody>
      </p:sp>
      <p:sp>
        <p:nvSpPr>
          <p:cNvPr id="55" name="Google Shape;55;p13"/>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rm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8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p:cSld name="Gradient">
    <p:bg>
      <p:bgPr>
        <a:solidFill>
          <a:schemeClr val="lt1"/>
        </a:solidFill>
      </p:bgPr>
    </p:bg>
    <p:spTree>
      <p:nvGrpSpPr>
        <p:cNvPr id="56" name="Shape 56"/>
        <p:cNvGrpSpPr/>
        <p:nvPr/>
      </p:nvGrpSpPr>
      <p:grpSpPr>
        <a:xfrm>
          <a:off x="0" y="0"/>
          <a:ext cx="0" cy="0"/>
          <a:chOff x="0" y="0"/>
          <a:chExt cx="0" cy="0"/>
        </a:xfrm>
      </p:grpSpPr>
      <p:sp>
        <p:nvSpPr>
          <p:cNvPr id="57" name="Google Shape;57;p14"/>
          <p:cNvSpPr/>
          <p:nvPr/>
        </p:nvSpPr>
        <p:spPr>
          <a:xfrm>
            <a:off x="0" y="0"/>
            <a:ext cx="9144000" cy="5143500"/>
          </a:xfrm>
          <a:prstGeom prst="rect">
            <a:avLst/>
          </a:prstGeom>
          <a:gradFill>
            <a:gsLst>
              <a:gs pos="0">
                <a:srgbClr val="FF3B00">
                  <a:alpha val="94901"/>
                </a:srgbClr>
              </a:gs>
              <a:gs pos="49000">
                <a:srgbClr val="FC6C0E">
                  <a:alpha val="89803"/>
                </a:srgbClr>
              </a:gs>
              <a:gs pos="100000">
                <a:srgbClr val="FBD009">
                  <a:alpha val="94901"/>
                </a:srgbClr>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Libre Franklin"/>
              <a:buNone/>
            </a:pPr>
            <a:r>
              <a:t/>
            </a:r>
            <a:endParaRPr b="0" i="0" sz="1400" u="none" cap="none" strike="noStrike">
              <a:solidFill>
                <a:srgbClr val="FFFFFF"/>
              </a:solidFill>
              <a:latin typeface="Calibri"/>
              <a:ea typeface="Calibri"/>
              <a:cs typeface="Calibri"/>
              <a:sym typeface="Calibri"/>
            </a:endParaRPr>
          </a:p>
        </p:txBody>
      </p:sp>
      <p:sp>
        <p:nvSpPr>
          <p:cNvPr id="58" name="Google Shape;58;p14"/>
          <p:cNvSpPr/>
          <p:nvPr/>
        </p:nvSpPr>
        <p:spPr>
          <a:xfrm flipH="1" rot="10800000">
            <a:off x="0" y="-10977"/>
            <a:ext cx="546600" cy="3420300"/>
          </a:xfrm>
          <a:prstGeom prst="rtTriangle">
            <a:avLst/>
          </a:prstGeom>
          <a:solidFill>
            <a:schemeClr val="lt1"/>
          </a:solidFill>
          <a:ln>
            <a:noFill/>
          </a:ln>
        </p:spPr>
        <p:txBody>
          <a:bodyPr anchorCtr="0" anchor="ctr" bIns="34275" lIns="68575" spcFirstLastPara="1" rIns="68575" wrap="square" tIns="34275">
            <a:noAutofit/>
          </a:bodyPr>
          <a:lstStyle/>
          <a:p>
            <a:pPr indent="0" lvl="0" marL="0" marR="0" rtl="0" algn="ctr">
              <a:lnSpc>
                <a:spcPct val="80000"/>
              </a:lnSpc>
              <a:spcBef>
                <a:spcPts val="0"/>
              </a:spcBef>
              <a:spcAft>
                <a:spcPts val="0"/>
              </a:spcAft>
              <a:buNone/>
            </a:pPr>
            <a:r>
              <a:t/>
            </a:r>
            <a:endParaRPr b="1" i="0" sz="5400" u="none" cap="none" strike="noStrike">
              <a:solidFill>
                <a:srgbClr val="FFFFFF"/>
              </a:solidFill>
              <a:latin typeface="Arial"/>
              <a:ea typeface="Arial"/>
              <a:cs typeface="Arial"/>
              <a:sym typeface="Arial"/>
            </a:endParaRPr>
          </a:p>
        </p:txBody>
      </p:sp>
      <p:sp>
        <p:nvSpPr>
          <p:cNvPr id="59" name="Google Shape;59;p14"/>
          <p:cNvSpPr/>
          <p:nvPr/>
        </p:nvSpPr>
        <p:spPr>
          <a:xfrm>
            <a:off x="8153885" y="-10884"/>
            <a:ext cx="990115" cy="5154383"/>
          </a:xfrm>
          <a:custGeom>
            <a:rect b="b" l="l" r="r" t="t"/>
            <a:pathLst>
              <a:path extrusionOk="0" h="6872510" w="1320154">
                <a:moveTo>
                  <a:pt x="1078524" y="0"/>
                </a:moveTo>
                <a:lnTo>
                  <a:pt x="1320154" y="0"/>
                </a:lnTo>
                <a:lnTo>
                  <a:pt x="1320154" y="6872510"/>
                </a:lnTo>
                <a:lnTo>
                  <a:pt x="1078524" y="6872510"/>
                </a:lnTo>
                <a:lnTo>
                  <a:pt x="1078524" y="6872510"/>
                </a:lnTo>
                <a:lnTo>
                  <a:pt x="0" y="6872510"/>
                </a:lnTo>
                <a:lnTo>
                  <a:pt x="1078524" y="1451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80000"/>
              </a:lnSpc>
              <a:spcBef>
                <a:spcPts val="0"/>
              </a:spcBef>
              <a:spcAft>
                <a:spcPts val="0"/>
              </a:spcAft>
              <a:buNone/>
            </a:pPr>
            <a:r>
              <a:t/>
            </a:r>
            <a:endParaRPr b="1" i="0" sz="5400" u="none" cap="none" strike="noStrike">
              <a:solidFill>
                <a:srgbClr val="FFFFFF"/>
              </a:solidFill>
              <a:latin typeface="Arial"/>
              <a:ea typeface="Arial"/>
              <a:cs typeface="Arial"/>
              <a:sym typeface="Arial"/>
            </a:endParaRPr>
          </a:p>
        </p:txBody>
      </p:sp>
      <p:sp>
        <p:nvSpPr>
          <p:cNvPr id="60" name="Google Shape;60;p14"/>
          <p:cNvSpPr/>
          <p:nvPr/>
        </p:nvSpPr>
        <p:spPr>
          <a:xfrm>
            <a:off x="1748993" y="1842327"/>
            <a:ext cx="5640600" cy="1241700"/>
          </a:xfrm>
          <a:prstGeom prst="rect">
            <a:avLst/>
          </a:prstGeom>
          <a:noFill/>
          <a:ln cap="flat" cmpd="sng" w="285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80000"/>
              </a:lnSpc>
              <a:spcBef>
                <a:spcPts val="0"/>
              </a:spcBef>
              <a:spcAft>
                <a:spcPts val="0"/>
              </a:spcAft>
              <a:buNone/>
            </a:pPr>
            <a:r>
              <a:t/>
            </a:r>
            <a:endParaRPr b="1" i="0" sz="2700" u="none" cap="none" strike="noStrike">
              <a:solidFill>
                <a:srgbClr val="FFFFFF"/>
              </a:solidFill>
              <a:latin typeface="Arial"/>
              <a:ea typeface="Arial"/>
              <a:cs typeface="Arial"/>
              <a:sym typeface="Arial"/>
            </a:endParaRPr>
          </a:p>
        </p:txBody>
      </p:sp>
      <p:sp>
        <p:nvSpPr>
          <p:cNvPr id="61" name="Google Shape;61;p14"/>
          <p:cNvSpPr txBox="1"/>
          <p:nvPr>
            <p:ph idx="1" type="body"/>
          </p:nvPr>
        </p:nvSpPr>
        <p:spPr>
          <a:xfrm>
            <a:off x="3427214" y="1687104"/>
            <a:ext cx="2289600" cy="231900"/>
          </a:xfrm>
          <a:prstGeom prst="rect">
            <a:avLst/>
          </a:prstGeom>
          <a:solidFill>
            <a:schemeClr val="lt1"/>
          </a:solidFill>
          <a:ln>
            <a:noFill/>
          </a:ln>
        </p:spPr>
        <p:txBody>
          <a:bodyPr anchorCtr="0" anchor="ctr" bIns="137150" lIns="68575" spcFirstLastPara="1" rIns="68575" wrap="square" tIns="137150">
            <a:normAutofit/>
          </a:bodyPr>
          <a:lstStyle>
            <a:lvl1pPr indent="-298450" lvl="0" marL="457200" rtl="0" algn="ctr">
              <a:lnSpc>
                <a:spcPct val="100000"/>
              </a:lnSpc>
              <a:spcBef>
                <a:spcPts val="800"/>
              </a:spcBef>
              <a:spcAft>
                <a:spcPts val="0"/>
              </a:spcAft>
              <a:buClr>
                <a:srgbClr val="FF8765"/>
              </a:buClr>
              <a:buSzPts val="1100"/>
              <a:buChar char="●"/>
              <a:defRPr b="0" i="0" cap="none">
                <a:solidFill>
                  <a:srgbClr val="FF8765"/>
                </a:solidFill>
                <a:latin typeface="Franklin Gothic"/>
                <a:ea typeface="Franklin Gothic"/>
                <a:cs typeface="Franklin Gothic"/>
                <a:sym typeface="Franklin Gothic"/>
              </a:defRPr>
            </a:lvl1pPr>
            <a:lvl2pPr indent="-317500" lvl="1" marL="914400" rtl="0" algn="l">
              <a:lnSpc>
                <a:spcPct val="100000"/>
              </a:lnSpc>
              <a:spcBef>
                <a:spcPts val="1200"/>
              </a:spcBef>
              <a:spcAft>
                <a:spcPts val="0"/>
              </a:spcAft>
              <a:buClr>
                <a:schemeClr val="dk1"/>
              </a:buClr>
              <a:buSzPts val="1400"/>
              <a:buChar char="○"/>
              <a:defRPr/>
            </a:lvl2pPr>
            <a:lvl3pPr indent="-317500" lvl="2" marL="1371600" rtl="0" algn="l">
              <a:lnSpc>
                <a:spcPct val="100000"/>
              </a:lnSpc>
              <a:spcBef>
                <a:spcPts val="1200"/>
              </a:spcBef>
              <a:spcAft>
                <a:spcPts val="0"/>
              </a:spcAft>
              <a:buClr>
                <a:schemeClr val="dk1"/>
              </a:buClr>
              <a:buSzPts val="1400"/>
              <a:buChar char="■"/>
              <a:defRPr/>
            </a:lvl3pPr>
            <a:lvl4pPr indent="-317500" lvl="3" marL="1828800" rtl="0" algn="l">
              <a:lnSpc>
                <a:spcPct val="100000"/>
              </a:lnSpc>
              <a:spcBef>
                <a:spcPts val="1200"/>
              </a:spcBef>
              <a:spcAft>
                <a:spcPts val="0"/>
              </a:spcAft>
              <a:buClr>
                <a:schemeClr val="dk1"/>
              </a:buClr>
              <a:buSzPts val="1400"/>
              <a:buChar char="●"/>
              <a:defRPr/>
            </a:lvl4pPr>
            <a:lvl5pPr indent="-317500" lvl="4" marL="2286000" rtl="0" algn="l">
              <a:lnSpc>
                <a:spcPct val="10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verse">
  <p:cSld name="BLANK_1">
    <p:spTree>
      <p:nvGrpSpPr>
        <p:cNvPr id="62" name="Shape 62"/>
        <p:cNvGrpSpPr/>
        <p:nvPr/>
      </p:nvGrpSpPr>
      <p:grpSpPr>
        <a:xfrm>
          <a:off x="0" y="0"/>
          <a:ext cx="0" cy="0"/>
          <a:chOff x="0" y="0"/>
          <a:chExt cx="0" cy="0"/>
        </a:xfrm>
      </p:grpSpPr>
      <p:sp>
        <p:nvSpPr>
          <p:cNvPr id="63" name="Google Shape;63;p15"/>
          <p:cNvSpPr/>
          <p:nvPr/>
        </p:nvSpPr>
        <p:spPr>
          <a:xfrm>
            <a:off x="198600" y="198600"/>
            <a:ext cx="8746800" cy="4760700"/>
          </a:xfrm>
          <a:prstGeom prst="frame">
            <a:avLst>
              <a:gd fmla="val 4126"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5"/>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5.png"/></Relationships>
</file>

<file path=ppt/slides/_rels/slide5.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7.png"/><Relationship Id="rId13" Type="http://schemas.openxmlformats.org/officeDocument/2006/relationships/image" Target="../media/image14.png"/><Relationship Id="rId12"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29.gif"/><Relationship Id="rId1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hyperlink" Target="http://drive.google.com/file/d/1zHy7TEryCdBDwkY12cz8rC460WLob5lC/view" TargetMode="External"/><Relationship Id="rId6"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10.png"/><Relationship Id="rId8"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gif"/><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hyperlink" Target="http://drive.google.com/file/d/1ix-FqrClH430baROdSfrP12murs72tgE/view" TargetMode="External"/><Relationship Id="rId7" Type="http://schemas.openxmlformats.org/officeDocument/2006/relationships/image" Target="../media/image25.jpg"/><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0" y="0"/>
            <a:ext cx="9144000" cy="5143499"/>
          </a:xfrm>
          <a:prstGeom prst="rect">
            <a:avLst/>
          </a:prstGeom>
          <a:noFill/>
          <a:ln>
            <a:noFill/>
          </a:ln>
        </p:spPr>
      </p:pic>
      <p:pic>
        <p:nvPicPr>
          <p:cNvPr id="70" name="Google Shape;70;p16"/>
          <p:cNvPicPr preferRelativeResize="0"/>
          <p:nvPr/>
        </p:nvPicPr>
        <p:blipFill>
          <a:blip r:embed="rId4">
            <a:alphaModFix/>
          </a:blip>
          <a:stretch>
            <a:fillRect/>
          </a:stretch>
        </p:blipFill>
        <p:spPr>
          <a:xfrm>
            <a:off x="0" y="0"/>
            <a:ext cx="914399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nvSpPr>
        <p:spPr>
          <a:xfrm>
            <a:off x="3602625" y="876100"/>
            <a:ext cx="5070000" cy="4099500"/>
          </a:xfrm>
          <a:prstGeom prst="rect">
            <a:avLst/>
          </a:prstGeom>
          <a:noFill/>
          <a:ln>
            <a:noFill/>
          </a:ln>
        </p:spPr>
        <p:txBody>
          <a:bodyPr anchorCtr="0" anchor="t" bIns="45700" lIns="91425" spcFirstLastPara="1" rIns="91425" wrap="square" tIns="45700">
            <a:noAutofit/>
          </a:bodyPr>
          <a:lstStyle/>
          <a:p>
            <a:pPr indent="0" lvl="0" marL="0" rtl="0" algn="l">
              <a:spcBef>
                <a:spcPts val="1333"/>
              </a:spcBef>
              <a:spcAft>
                <a:spcPts val="0"/>
              </a:spcAft>
              <a:buNone/>
            </a:pPr>
            <a:r>
              <a:t/>
            </a:r>
            <a:endParaRPr sz="1100" u="sng">
              <a:solidFill>
                <a:srgbClr val="E53628"/>
              </a:solidFill>
              <a:highlight>
                <a:schemeClr val="accent6"/>
              </a:highlight>
            </a:endParaRPr>
          </a:p>
          <a:p>
            <a:pPr indent="0" lvl="0" marL="0" rtl="0" algn="l">
              <a:spcBef>
                <a:spcPts val="1333"/>
              </a:spcBef>
              <a:spcAft>
                <a:spcPts val="0"/>
              </a:spcAft>
              <a:buNone/>
            </a:pPr>
            <a:r>
              <a:t/>
            </a:r>
            <a:endParaRPr sz="1200" u="sng"/>
          </a:p>
        </p:txBody>
      </p:sp>
      <p:pic>
        <p:nvPicPr>
          <p:cNvPr id="76" name="Google Shape;76;p17"/>
          <p:cNvPicPr preferRelativeResize="0"/>
          <p:nvPr/>
        </p:nvPicPr>
        <p:blipFill rotWithShape="1">
          <a:blip r:embed="rId4">
            <a:alphaModFix/>
          </a:blip>
          <a:srcRect b="0" l="0" r="64061" t="0"/>
          <a:stretch/>
        </p:blipFill>
        <p:spPr>
          <a:xfrm>
            <a:off x="0" y="0"/>
            <a:ext cx="3345048" cy="5143500"/>
          </a:xfrm>
          <a:prstGeom prst="rect">
            <a:avLst/>
          </a:prstGeom>
          <a:noFill/>
          <a:ln>
            <a:noFill/>
          </a:ln>
        </p:spPr>
      </p:pic>
      <p:sp>
        <p:nvSpPr>
          <p:cNvPr id="77" name="Google Shape;77;p17"/>
          <p:cNvSpPr txBox="1"/>
          <p:nvPr/>
        </p:nvSpPr>
        <p:spPr>
          <a:xfrm>
            <a:off x="3514375" y="392500"/>
            <a:ext cx="5573700" cy="636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2800">
                <a:latin typeface="Archivo Black"/>
                <a:ea typeface="Archivo Black"/>
                <a:cs typeface="Archivo Black"/>
                <a:sym typeface="Archivo Black"/>
              </a:rPr>
              <a:t>DIGITAL DISPLAY &amp; VIDEO</a:t>
            </a:r>
            <a:endParaRPr b="1" sz="2800">
              <a:latin typeface="Archivo Black"/>
              <a:ea typeface="Archivo Black"/>
              <a:cs typeface="Archivo Black"/>
              <a:sym typeface="Archivo Black"/>
            </a:endParaRPr>
          </a:p>
          <a:p>
            <a:pPr indent="0" lvl="0" marL="0" rtl="0" algn="l">
              <a:spcBef>
                <a:spcPts val="0"/>
              </a:spcBef>
              <a:spcAft>
                <a:spcPts val="0"/>
              </a:spcAft>
              <a:buNone/>
            </a:pPr>
            <a:r>
              <a:t/>
            </a:r>
            <a:endParaRPr b="1" sz="2500">
              <a:latin typeface="Archivo Black"/>
              <a:ea typeface="Archivo Black"/>
              <a:cs typeface="Archivo Black"/>
              <a:sym typeface="Archivo Black"/>
            </a:endParaRPr>
          </a:p>
        </p:txBody>
      </p:sp>
      <p:sp>
        <p:nvSpPr>
          <p:cNvPr id="78" name="Google Shape;78;p17"/>
          <p:cNvSpPr txBox="1"/>
          <p:nvPr/>
        </p:nvSpPr>
        <p:spPr>
          <a:xfrm>
            <a:off x="3602625" y="1083650"/>
            <a:ext cx="5200200" cy="3739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1300">
                <a:solidFill>
                  <a:schemeClr val="dk1"/>
                </a:solidFill>
                <a:latin typeface="Nunito"/>
                <a:ea typeface="Nunito"/>
                <a:cs typeface="Nunito"/>
                <a:sym typeface="Nunito"/>
              </a:rPr>
              <a:t>OBJECTIVE: </a:t>
            </a:r>
            <a:r>
              <a:rPr lang="en" sz="1300">
                <a:solidFill>
                  <a:schemeClr val="dk1"/>
                </a:solidFill>
                <a:highlight>
                  <a:srgbClr val="FFFFFF"/>
                </a:highlight>
                <a:latin typeface="Nunito"/>
                <a:ea typeface="Nunito"/>
                <a:cs typeface="Nunito"/>
                <a:sym typeface="Nunito"/>
              </a:rPr>
              <a:t> GSK wanted to showcase their new Advil: You are Stronger campaign across the LGBTQ+ community as well as all other communities.</a:t>
            </a:r>
            <a:endParaRPr sz="1100">
              <a:solidFill>
                <a:schemeClr val="dk1"/>
              </a:solidFill>
              <a:latin typeface="Nunito"/>
              <a:ea typeface="Nunito"/>
              <a:cs typeface="Nunito"/>
              <a:sym typeface="Nunito"/>
            </a:endParaRPr>
          </a:p>
          <a:p>
            <a:pPr indent="0" lvl="0" marL="0" rtl="0" algn="l">
              <a:spcBef>
                <a:spcPts val="0"/>
              </a:spcBef>
              <a:spcAft>
                <a:spcPts val="0"/>
              </a:spcAft>
              <a:buNone/>
            </a:pPr>
            <a:r>
              <a:t/>
            </a:r>
            <a:endParaRPr sz="1100">
              <a:solidFill>
                <a:schemeClr val="dk1"/>
              </a:solidFill>
              <a:latin typeface="Nunito"/>
              <a:ea typeface="Nunito"/>
              <a:cs typeface="Nunito"/>
              <a:sym typeface="Nunito"/>
            </a:endParaRPr>
          </a:p>
          <a:p>
            <a:pPr indent="0" lvl="0" marL="0" rtl="0" algn="l">
              <a:spcBef>
                <a:spcPts val="0"/>
              </a:spcBef>
              <a:spcAft>
                <a:spcPts val="0"/>
              </a:spcAft>
              <a:buNone/>
            </a:pPr>
            <a:r>
              <a:rPr b="1" lang="en" sz="1300">
                <a:solidFill>
                  <a:schemeClr val="dk1"/>
                </a:solidFill>
                <a:latin typeface="Nunito"/>
                <a:ea typeface="Nunito"/>
                <a:cs typeface="Nunito"/>
                <a:sym typeface="Nunito"/>
              </a:rPr>
              <a:t>KPI: </a:t>
            </a:r>
            <a:r>
              <a:rPr lang="en" sz="1300">
                <a:solidFill>
                  <a:schemeClr val="dk1"/>
                </a:solidFill>
                <a:latin typeface="Nunito"/>
                <a:ea typeface="Nunito"/>
                <a:cs typeface="Nunito"/>
                <a:sym typeface="Nunito"/>
              </a:rPr>
              <a:t>CTR 0.20% | VTR 60.00%</a:t>
            </a:r>
            <a:endParaRPr sz="1300">
              <a:solidFill>
                <a:schemeClr val="dk1"/>
              </a:solidFill>
              <a:latin typeface="Nunito"/>
              <a:ea typeface="Nunito"/>
              <a:cs typeface="Nunito"/>
              <a:sym typeface="Nunito"/>
            </a:endParaRPr>
          </a:p>
          <a:p>
            <a:pPr indent="0" lvl="0" marL="0" rtl="0" algn="l">
              <a:spcBef>
                <a:spcPts val="0"/>
              </a:spcBef>
              <a:spcAft>
                <a:spcPts val="0"/>
              </a:spcAft>
              <a:buNone/>
            </a:pPr>
            <a:r>
              <a:t/>
            </a:r>
            <a:endParaRPr sz="1300">
              <a:solidFill>
                <a:schemeClr val="dk1"/>
              </a:solidFill>
              <a:latin typeface="Nunito"/>
              <a:ea typeface="Nunito"/>
              <a:cs typeface="Nunito"/>
              <a:sym typeface="Nunito"/>
            </a:endParaRPr>
          </a:p>
          <a:p>
            <a:pPr indent="0" lvl="0" marL="0" rtl="0" algn="l">
              <a:spcBef>
                <a:spcPts val="0"/>
              </a:spcBef>
              <a:spcAft>
                <a:spcPts val="0"/>
              </a:spcAft>
              <a:buNone/>
            </a:pPr>
            <a:r>
              <a:rPr b="1" lang="en" sz="1300">
                <a:solidFill>
                  <a:schemeClr val="dk1"/>
                </a:solidFill>
                <a:latin typeface="Nunito"/>
                <a:ea typeface="Nunito"/>
                <a:cs typeface="Nunito"/>
                <a:sym typeface="Nunito"/>
              </a:rPr>
              <a:t>FORMATS: Video </a:t>
            </a:r>
            <a:r>
              <a:rPr lang="en" sz="1300">
                <a:solidFill>
                  <a:schemeClr val="dk1"/>
                </a:solidFill>
                <a:latin typeface="Nunito"/>
                <a:ea typeface="Nunito"/>
                <a:cs typeface="Nunito"/>
                <a:sym typeface="Nunito"/>
              </a:rPr>
              <a:t>In Slide, In Content and Pre-Roll. </a:t>
            </a:r>
            <a:r>
              <a:rPr b="1" lang="en" sz="1300">
                <a:solidFill>
                  <a:schemeClr val="dk1"/>
                </a:solidFill>
                <a:latin typeface="Nunito"/>
                <a:ea typeface="Nunito"/>
                <a:cs typeface="Nunito"/>
                <a:sym typeface="Nunito"/>
              </a:rPr>
              <a:t>Display </a:t>
            </a:r>
            <a:r>
              <a:rPr lang="en" sz="1300">
                <a:solidFill>
                  <a:schemeClr val="dk1"/>
                </a:solidFill>
                <a:latin typeface="Nunito"/>
                <a:ea typeface="Nunito"/>
                <a:cs typeface="Nunito"/>
                <a:sym typeface="Nunito"/>
              </a:rPr>
              <a:t>Standard IAB. </a:t>
            </a:r>
            <a:r>
              <a:rPr b="1" lang="en" sz="1300">
                <a:solidFill>
                  <a:schemeClr val="dk1"/>
                </a:solidFill>
                <a:latin typeface="Nunito"/>
                <a:ea typeface="Nunito"/>
                <a:cs typeface="Nunito"/>
                <a:sym typeface="Nunito"/>
              </a:rPr>
              <a:t>Rich Media</a:t>
            </a:r>
            <a:r>
              <a:rPr lang="en" sz="1300">
                <a:solidFill>
                  <a:schemeClr val="dk1"/>
                </a:solidFill>
                <a:latin typeface="Nunito"/>
                <a:ea typeface="Nunito"/>
                <a:cs typeface="Nunito"/>
                <a:sym typeface="Nunito"/>
              </a:rPr>
              <a:t> DisplayView</a:t>
            </a:r>
            <a:endParaRPr sz="1300">
              <a:solidFill>
                <a:schemeClr val="dk1"/>
              </a:solidFill>
              <a:latin typeface="Nunito"/>
              <a:ea typeface="Nunito"/>
              <a:cs typeface="Nunito"/>
              <a:sym typeface="Nunito"/>
            </a:endParaRPr>
          </a:p>
          <a:p>
            <a:pPr indent="0" lvl="0" marL="0" rtl="0" algn="l">
              <a:spcBef>
                <a:spcPts val="0"/>
              </a:spcBef>
              <a:spcAft>
                <a:spcPts val="0"/>
              </a:spcAft>
              <a:buNone/>
            </a:pPr>
            <a:r>
              <a:t/>
            </a:r>
            <a:endParaRPr sz="1300">
              <a:solidFill>
                <a:schemeClr val="dk1"/>
              </a:solidFill>
              <a:latin typeface="Nunito"/>
              <a:ea typeface="Nunito"/>
              <a:cs typeface="Nunito"/>
              <a:sym typeface="Nunito"/>
            </a:endParaRPr>
          </a:p>
          <a:p>
            <a:pPr indent="0" lvl="0" marL="0" rtl="0" algn="l">
              <a:spcBef>
                <a:spcPts val="0"/>
              </a:spcBef>
              <a:spcAft>
                <a:spcPts val="0"/>
              </a:spcAft>
              <a:buNone/>
            </a:pPr>
            <a:r>
              <a:rPr b="1" lang="en" sz="1300">
                <a:solidFill>
                  <a:schemeClr val="dk1"/>
                </a:solidFill>
                <a:latin typeface="Nunito"/>
                <a:ea typeface="Nunito"/>
                <a:cs typeface="Nunito"/>
                <a:sym typeface="Nunito"/>
              </a:rPr>
              <a:t>PARTNERS: </a:t>
            </a:r>
            <a:r>
              <a:rPr lang="en" sz="1300">
                <a:solidFill>
                  <a:schemeClr val="dk1"/>
                </a:solidFill>
                <a:latin typeface="Nunito"/>
                <a:ea typeface="Nunito"/>
                <a:cs typeface="Nunito"/>
                <a:sym typeface="Nunito"/>
              </a:rPr>
              <a:t>Brand Advance</a:t>
            </a:r>
            <a:r>
              <a:rPr b="1" lang="en" sz="1300">
                <a:solidFill>
                  <a:schemeClr val="dk1"/>
                </a:solidFill>
                <a:latin typeface="Nunito"/>
                <a:ea typeface="Nunito"/>
                <a:cs typeface="Nunito"/>
                <a:sym typeface="Nunito"/>
              </a:rPr>
              <a:t> </a:t>
            </a:r>
            <a:r>
              <a:rPr lang="en" sz="1300">
                <a:solidFill>
                  <a:schemeClr val="dk1"/>
                </a:solidFill>
                <a:latin typeface="Nunito"/>
                <a:ea typeface="Nunito"/>
                <a:cs typeface="Nunito"/>
                <a:sym typeface="Nunito"/>
              </a:rPr>
              <a:t>DIVERSITY NETWORK.</a:t>
            </a:r>
            <a:endParaRPr sz="1300">
              <a:solidFill>
                <a:schemeClr val="dk1"/>
              </a:solidFill>
              <a:latin typeface="Nunito"/>
              <a:ea typeface="Nunito"/>
              <a:cs typeface="Nunito"/>
              <a:sym typeface="Nunito"/>
            </a:endParaRPr>
          </a:p>
          <a:p>
            <a:pPr indent="0" lvl="0" marL="0" rtl="0" algn="l">
              <a:spcBef>
                <a:spcPts val="1333"/>
              </a:spcBef>
              <a:spcAft>
                <a:spcPts val="0"/>
              </a:spcAft>
              <a:buNone/>
            </a:pPr>
            <a:r>
              <a:rPr b="1" lang="en" sz="1300">
                <a:solidFill>
                  <a:schemeClr val="dk1"/>
                </a:solidFill>
                <a:latin typeface="Nunito"/>
                <a:ea typeface="Nunito"/>
                <a:cs typeface="Nunito"/>
                <a:sym typeface="Nunito"/>
              </a:rPr>
              <a:t>TARGETING</a:t>
            </a:r>
            <a:r>
              <a:rPr lang="en" sz="1300">
                <a:solidFill>
                  <a:schemeClr val="dk1"/>
                </a:solidFill>
                <a:latin typeface="Nunito"/>
                <a:ea typeface="Nunito"/>
                <a:cs typeface="Nunito"/>
                <a:sym typeface="Nunito"/>
              </a:rPr>
              <a:t>:LGBTQ+ and all other communities</a:t>
            </a:r>
            <a:endParaRPr sz="1300">
              <a:solidFill>
                <a:schemeClr val="dk1"/>
              </a:solidFill>
              <a:highlight>
                <a:schemeClr val="lt1"/>
              </a:highlight>
              <a:latin typeface="Nunito"/>
              <a:ea typeface="Nunito"/>
              <a:cs typeface="Nunito"/>
              <a:sym typeface="Nunito"/>
            </a:endParaRPr>
          </a:p>
          <a:p>
            <a:pPr indent="0" lvl="0" marL="0" rtl="0" algn="l">
              <a:spcBef>
                <a:spcPts val="1333"/>
              </a:spcBef>
              <a:spcAft>
                <a:spcPts val="0"/>
              </a:spcAft>
              <a:buNone/>
            </a:pPr>
            <a:r>
              <a:rPr b="1" lang="en" sz="1300">
                <a:solidFill>
                  <a:schemeClr val="dk1"/>
                </a:solidFill>
                <a:latin typeface="Nunito"/>
                <a:ea typeface="Nunito"/>
                <a:cs typeface="Nunito"/>
                <a:sym typeface="Nunito"/>
              </a:rPr>
              <a:t>GEOTARGETING:</a:t>
            </a:r>
            <a:r>
              <a:rPr lang="en" sz="1300">
                <a:solidFill>
                  <a:schemeClr val="dk1"/>
                </a:solidFill>
                <a:highlight>
                  <a:schemeClr val="lt1"/>
                </a:highlight>
                <a:latin typeface="Nunito"/>
                <a:ea typeface="Nunito"/>
                <a:cs typeface="Nunito"/>
                <a:sym typeface="Nunito"/>
              </a:rPr>
              <a:t> Brazil</a:t>
            </a:r>
            <a:endParaRPr sz="1300">
              <a:solidFill>
                <a:schemeClr val="dk1"/>
              </a:solidFill>
              <a:latin typeface="Nunito"/>
              <a:ea typeface="Nunito"/>
              <a:cs typeface="Nunito"/>
              <a:sym typeface="Nunito"/>
            </a:endParaRPr>
          </a:p>
          <a:p>
            <a:pPr indent="0" lvl="0" marL="0" rtl="0" algn="l">
              <a:spcBef>
                <a:spcPts val="1333"/>
              </a:spcBef>
              <a:spcAft>
                <a:spcPts val="0"/>
              </a:spcAft>
              <a:buNone/>
            </a:pPr>
            <a:r>
              <a:rPr b="1" lang="en" sz="1300">
                <a:solidFill>
                  <a:schemeClr val="dk1"/>
                </a:solidFill>
                <a:latin typeface="Nunito"/>
                <a:ea typeface="Nunito"/>
                <a:cs typeface="Nunito"/>
                <a:sym typeface="Nunito"/>
              </a:rPr>
              <a:t>TIMINGS: </a:t>
            </a:r>
            <a:r>
              <a:rPr lang="en" sz="1300">
                <a:solidFill>
                  <a:schemeClr val="dk1"/>
                </a:solidFill>
                <a:latin typeface="Nunito"/>
                <a:ea typeface="Nunito"/>
                <a:cs typeface="Nunito"/>
                <a:sym typeface="Nunito"/>
              </a:rPr>
              <a:t>23rd Sept - 31st Dec 2021</a:t>
            </a:r>
            <a:endParaRPr sz="1300">
              <a:solidFill>
                <a:schemeClr val="dk1"/>
              </a:solidFill>
              <a:latin typeface="Nunito"/>
              <a:ea typeface="Nunito"/>
              <a:cs typeface="Nunito"/>
              <a:sym typeface="Nunito"/>
            </a:endParaRPr>
          </a:p>
          <a:p>
            <a:pPr indent="0" lvl="0" marL="0" rtl="0" algn="l">
              <a:spcBef>
                <a:spcPts val="1333"/>
              </a:spcBef>
              <a:spcAft>
                <a:spcPts val="0"/>
              </a:spcAft>
              <a:buNone/>
            </a:pPr>
            <a:r>
              <a:rPr b="1" lang="en" sz="1300">
                <a:solidFill>
                  <a:schemeClr val="dk1"/>
                </a:solidFill>
                <a:latin typeface="Nunito"/>
                <a:ea typeface="Nunito"/>
                <a:cs typeface="Nunito"/>
                <a:sym typeface="Nunito"/>
              </a:rPr>
              <a:t>DELIVERED SPEND:</a:t>
            </a:r>
            <a:r>
              <a:rPr lang="en" sz="1300">
                <a:solidFill>
                  <a:schemeClr val="dk1"/>
                </a:solidFill>
                <a:latin typeface="Nunito"/>
                <a:ea typeface="Nunito"/>
                <a:cs typeface="Nunito"/>
                <a:sym typeface="Nunito"/>
              </a:rPr>
              <a:t> £50,363.01</a:t>
            </a:r>
            <a:endParaRPr sz="1300">
              <a:solidFill>
                <a:schemeClr val="dk1"/>
              </a:solidFill>
              <a:latin typeface="Nunito"/>
              <a:ea typeface="Nunito"/>
              <a:cs typeface="Nunito"/>
              <a:sym typeface="Nunito"/>
            </a:endParaRPr>
          </a:p>
          <a:p>
            <a:pPr indent="0" lvl="0" marL="0" rtl="0" algn="l">
              <a:spcBef>
                <a:spcPts val="1333"/>
              </a:spcBef>
              <a:spcAft>
                <a:spcPts val="0"/>
              </a:spcAft>
              <a:buClr>
                <a:schemeClr val="dk1"/>
              </a:buClr>
              <a:buSzPts val="1100"/>
              <a:buFont typeface="Arial"/>
              <a:buNone/>
            </a:pPr>
            <a:r>
              <a:rPr b="1" lang="en" sz="1300">
                <a:solidFill>
                  <a:schemeClr val="dk1"/>
                </a:solidFill>
                <a:latin typeface="Nunito"/>
                <a:ea typeface="Nunito"/>
                <a:cs typeface="Nunito"/>
                <a:sym typeface="Nunito"/>
              </a:rPr>
              <a:t>CREATIVE BUDGET:</a:t>
            </a:r>
            <a:r>
              <a:rPr lang="en" sz="1300">
                <a:solidFill>
                  <a:schemeClr val="dk1"/>
                </a:solidFill>
                <a:latin typeface="Nunito"/>
                <a:ea typeface="Nunito"/>
                <a:cs typeface="Nunito"/>
                <a:sym typeface="Nunito"/>
              </a:rPr>
              <a:t> £30,000</a:t>
            </a:r>
            <a:endParaRPr sz="1300">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0" y="0"/>
            <a:ext cx="9144000" cy="5143505"/>
          </a:xfrm>
          <a:prstGeom prst="rect">
            <a:avLst/>
          </a:prstGeom>
          <a:noFill/>
          <a:ln>
            <a:noFill/>
          </a:ln>
        </p:spPr>
      </p:pic>
      <p:sp>
        <p:nvSpPr>
          <p:cNvPr id="84" name="Google Shape;84;p18"/>
          <p:cNvSpPr/>
          <p:nvPr/>
        </p:nvSpPr>
        <p:spPr>
          <a:xfrm>
            <a:off x="497250" y="2686975"/>
            <a:ext cx="8149500" cy="478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rgbClr val="FFD966"/>
              </a:solidFill>
              <a:latin typeface="Archivo Black"/>
              <a:ea typeface="Archivo Black"/>
              <a:cs typeface="Archivo Black"/>
              <a:sym typeface="Archivo Black"/>
            </a:endParaRPr>
          </a:p>
        </p:txBody>
      </p:sp>
      <p:sp>
        <p:nvSpPr>
          <p:cNvPr id="85" name="Google Shape;85;p18"/>
          <p:cNvSpPr txBox="1"/>
          <p:nvPr>
            <p:ph idx="1" type="subTitle"/>
          </p:nvPr>
        </p:nvSpPr>
        <p:spPr>
          <a:xfrm>
            <a:off x="714325" y="1141875"/>
            <a:ext cx="6732900" cy="4641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solidFill>
                  <a:schemeClr val="lt1"/>
                </a:solidFill>
                <a:latin typeface="Archivo Black"/>
                <a:ea typeface="Archivo Black"/>
                <a:cs typeface="Archivo Black"/>
                <a:sym typeface="Archivo Black"/>
              </a:rPr>
              <a:t>CAMPAIGN: Advil: You are Stronger</a:t>
            </a:r>
            <a:endParaRPr b="1">
              <a:solidFill>
                <a:schemeClr val="lt1"/>
              </a:solidFill>
              <a:latin typeface="Archivo Black"/>
              <a:ea typeface="Archivo Black"/>
              <a:cs typeface="Archivo Black"/>
              <a:sym typeface="Archivo Black"/>
            </a:endParaRPr>
          </a:p>
        </p:txBody>
      </p:sp>
      <p:sp>
        <p:nvSpPr>
          <p:cNvPr id="86" name="Google Shape;86;p18"/>
          <p:cNvSpPr txBox="1"/>
          <p:nvPr>
            <p:ph idx="4294967295" type="body"/>
          </p:nvPr>
        </p:nvSpPr>
        <p:spPr>
          <a:xfrm>
            <a:off x="663600" y="1609613"/>
            <a:ext cx="6732900" cy="46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chemeClr val="lt1"/>
                </a:solidFill>
                <a:latin typeface="Archivo Black"/>
                <a:ea typeface="Archivo Black"/>
                <a:cs typeface="Archivo Black"/>
                <a:sym typeface="Archivo Black"/>
              </a:rPr>
              <a:t> DATES: 23rd September to 31st December 2021.</a:t>
            </a:r>
            <a:endParaRPr b="1">
              <a:solidFill>
                <a:schemeClr val="lt1"/>
              </a:solidFill>
              <a:latin typeface="Archivo Black"/>
              <a:ea typeface="Archivo Black"/>
              <a:cs typeface="Archivo Black"/>
              <a:sym typeface="Archivo Black"/>
            </a:endParaRPr>
          </a:p>
        </p:txBody>
      </p:sp>
      <p:sp>
        <p:nvSpPr>
          <p:cNvPr id="87" name="Google Shape;87;p18"/>
          <p:cNvSpPr/>
          <p:nvPr/>
        </p:nvSpPr>
        <p:spPr>
          <a:xfrm>
            <a:off x="497250" y="2229775"/>
            <a:ext cx="8149500" cy="478800"/>
          </a:xfrm>
          <a:prstGeom prst="rect">
            <a:avLst/>
          </a:prstGeom>
          <a:solidFill>
            <a:srgbClr val="FC6C0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FFD966"/>
                </a:solidFill>
                <a:latin typeface="Archivo Black"/>
                <a:ea typeface="Archivo Black"/>
                <a:cs typeface="Archivo Black"/>
                <a:sym typeface="Archivo Black"/>
              </a:rPr>
              <a:t>Campaign Overview - Video, Display &amp; Rich Media</a:t>
            </a:r>
            <a:endParaRPr b="1" sz="2100">
              <a:solidFill>
                <a:srgbClr val="FFD966"/>
              </a:solidFill>
              <a:latin typeface="Archivo Black"/>
              <a:ea typeface="Archivo Black"/>
              <a:cs typeface="Archivo Black"/>
              <a:sym typeface="Archivo Black"/>
            </a:endParaRPr>
          </a:p>
        </p:txBody>
      </p:sp>
      <p:graphicFrame>
        <p:nvGraphicFramePr>
          <p:cNvPr id="88" name="Google Shape;88;p18"/>
          <p:cNvGraphicFramePr/>
          <p:nvPr/>
        </p:nvGraphicFramePr>
        <p:xfrm>
          <a:off x="497250" y="2708575"/>
          <a:ext cx="3000000" cy="3000000"/>
        </p:xfrm>
        <a:graphic>
          <a:graphicData uri="http://schemas.openxmlformats.org/drawingml/2006/table">
            <a:tbl>
              <a:tblPr>
                <a:noFill/>
                <a:tableStyleId>{B6ECF848-CD82-4C11-87C6-E21AB8C1D5B1}</a:tableStyleId>
              </a:tblPr>
              <a:tblGrid>
                <a:gridCol w="2096700"/>
                <a:gridCol w="1563350"/>
                <a:gridCol w="1451700"/>
                <a:gridCol w="1271100"/>
                <a:gridCol w="1766625"/>
              </a:tblGrid>
              <a:tr h="383800">
                <a:tc>
                  <a:txBody>
                    <a:bodyPr/>
                    <a:lstStyle/>
                    <a:p>
                      <a:pPr indent="0" lvl="0" marL="0" rtl="0" algn="ctr">
                        <a:lnSpc>
                          <a:spcPct val="115000"/>
                        </a:lnSpc>
                        <a:spcBef>
                          <a:spcPts val="0"/>
                        </a:spcBef>
                        <a:spcAft>
                          <a:spcPts val="0"/>
                        </a:spcAft>
                        <a:buNone/>
                      </a:pPr>
                      <a:r>
                        <a:rPr b="1" lang="en">
                          <a:solidFill>
                            <a:srgbClr val="FC6C0E"/>
                          </a:solidFill>
                        </a:rPr>
                        <a:t>Metric</a:t>
                      </a:r>
                      <a:endParaRPr b="1">
                        <a:solidFill>
                          <a:srgbClr val="FC6C0E"/>
                        </a:solidFil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a:solidFill>
                            <a:srgbClr val="FC6C0E"/>
                          </a:solidFill>
                        </a:rPr>
                        <a:t>Impressions</a:t>
                      </a:r>
                      <a:endParaRPr b="1">
                        <a:solidFill>
                          <a:srgbClr val="FC6C0E"/>
                        </a:solidFil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a:solidFill>
                            <a:srgbClr val="FC6C0E"/>
                          </a:solidFill>
                        </a:rPr>
                        <a:t>CTR</a:t>
                      </a:r>
                      <a:endParaRPr b="1">
                        <a:solidFill>
                          <a:srgbClr val="FC6C0E"/>
                        </a:solidFil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a:solidFill>
                            <a:srgbClr val="FC6C0E"/>
                          </a:solidFill>
                        </a:rPr>
                        <a:t>VTR</a:t>
                      </a:r>
                      <a:endParaRPr b="1">
                        <a:solidFill>
                          <a:srgbClr val="FC6C0E"/>
                        </a:solidFil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a:solidFill>
                            <a:srgbClr val="FC6C0E"/>
                          </a:solidFill>
                        </a:rPr>
                        <a:t>Media Spend</a:t>
                      </a:r>
                      <a:endParaRPr b="1">
                        <a:solidFill>
                          <a:srgbClr val="FC6C0E"/>
                        </a:solidFill>
                      </a:endParaRPr>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r>
              <a:tr h="293000">
                <a:tc>
                  <a:txBody>
                    <a:bodyPr/>
                    <a:lstStyle/>
                    <a:p>
                      <a:pPr indent="0" lvl="0" marL="0" rtl="0" algn="l">
                        <a:lnSpc>
                          <a:spcPct val="115000"/>
                        </a:lnSpc>
                        <a:spcBef>
                          <a:spcPts val="0"/>
                        </a:spcBef>
                        <a:spcAft>
                          <a:spcPts val="0"/>
                        </a:spcAft>
                        <a:buNone/>
                      </a:pPr>
                      <a:r>
                        <a:rPr b="1" lang="en" sz="1100"/>
                        <a:t>Display Total Planned</a:t>
                      </a:r>
                      <a:endParaRPr b="1" sz="1100"/>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2,550,000</a:t>
                      </a:r>
                      <a:endParaRPr sz="1100"/>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0.20%</a:t>
                      </a:r>
                      <a:endParaRPr sz="1100"/>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N/A</a:t>
                      </a:r>
                      <a:endParaRPr sz="1100"/>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£25,500.00</a:t>
                      </a:r>
                      <a:endParaRPr sz="1100"/>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r>
              <a:tr h="357700">
                <a:tc>
                  <a:txBody>
                    <a:bodyPr/>
                    <a:lstStyle/>
                    <a:p>
                      <a:pPr indent="0" lvl="0" marL="0" rtl="0" algn="l">
                        <a:lnSpc>
                          <a:spcPct val="115000"/>
                        </a:lnSpc>
                        <a:spcBef>
                          <a:spcPts val="0"/>
                        </a:spcBef>
                        <a:spcAft>
                          <a:spcPts val="0"/>
                        </a:spcAft>
                        <a:buNone/>
                      </a:pPr>
                      <a:r>
                        <a:rPr b="1" lang="en" sz="1100"/>
                        <a:t>Display Total Delivered</a:t>
                      </a:r>
                      <a:endParaRPr b="1"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2,568,471</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0.23%</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N/A</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£25,684.71</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r>
              <a:tr h="357700">
                <a:tc>
                  <a:txBody>
                    <a:bodyPr/>
                    <a:lstStyle/>
                    <a:p>
                      <a:pPr indent="0" lvl="0" marL="0" rtl="0" algn="l">
                        <a:lnSpc>
                          <a:spcPct val="115000"/>
                        </a:lnSpc>
                        <a:spcBef>
                          <a:spcPts val="0"/>
                        </a:spcBef>
                        <a:spcAft>
                          <a:spcPts val="0"/>
                        </a:spcAft>
                        <a:buNone/>
                      </a:pPr>
                      <a:r>
                        <a:rPr b="1" lang="en" sz="1100"/>
                        <a:t>Rich Media Total Planned</a:t>
                      </a:r>
                      <a:endParaRPr b="1"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444,444</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0.35%</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N/A</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£8,000.00</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r>
              <a:tr h="357700">
                <a:tc>
                  <a:txBody>
                    <a:bodyPr/>
                    <a:lstStyle/>
                    <a:p>
                      <a:pPr indent="0" lvl="0" marL="0" rtl="0" algn="l">
                        <a:lnSpc>
                          <a:spcPct val="115000"/>
                        </a:lnSpc>
                        <a:spcBef>
                          <a:spcPts val="0"/>
                        </a:spcBef>
                        <a:spcAft>
                          <a:spcPts val="0"/>
                        </a:spcAft>
                        <a:buNone/>
                      </a:pPr>
                      <a:r>
                        <a:rPr b="1" lang="en" sz="1100"/>
                        <a:t>Rich Media Total Delivered</a:t>
                      </a:r>
                      <a:endParaRPr b="1"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445,532</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0.51%</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N/A</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£8,019.58</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r>
              <a:tr h="295725">
                <a:tc>
                  <a:txBody>
                    <a:bodyPr/>
                    <a:lstStyle/>
                    <a:p>
                      <a:pPr indent="0" lvl="0" marL="0" rtl="0" algn="l">
                        <a:lnSpc>
                          <a:spcPct val="115000"/>
                        </a:lnSpc>
                        <a:spcBef>
                          <a:spcPts val="0"/>
                        </a:spcBef>
                        <a:spcAft>
                          <a:spcPts val="0"/>
                        </a:spcAft>
                        <a:buNone/>
                      </a:pPr>
                      <a:r>
                        <a:rPr b="1" lang="en" sz="1100"/>
                        <a:t>Video Total Planned</a:t>
                      </a:r>
                      <a:endParaRPr b="1" sz="1100"/>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660,000</a:t>
                      </a:r>
                      <a:endParaRPr sz="1100"/>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0.50%</a:t>
                      </a:r>
                      <a:endParaRPr sz="1100"/>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65.00%</a:t>
                      </a:r>
                      <a:endParaRPr sz="1100"/>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t>£16,500.00</a:t>
                      </a:r>
                      <a:endParaRPr sz="1100"/>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FEFEF"/>
                    </a:solidFill>
                  </a:tcPr>
                </a:tc>
              </a:tr>
              <a:tr h="304575">
                <a:tc>
                  <a:txBody>
                    <a:bodyPr/>
                    <a:lstStyle/>
                    <a:p>
                      <a:pPr indent="0" lvl="0" marL="0" rtl="0" algn="l">
                        <a:lnSpc>
                          <a:spcPct val="115000"/>
                        </a:lnSpc>
                        <a:spcBef>
                          <a:spcPts val="0"/>
                        </a:spcBef>
                        <a:spcAft>
                          <a:spcPts val="0"/>
                        </a:spcAft>
                        <a:buNone/>
                      </a:pPr>
                      <a:r>
                        <a:rPr b="1" lang="en" sz="1100"/>
                        <a:t>Video Total Delivered</a:t>
                      </a:r>
                      <a:endParaRPr b="1"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666,349</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0.88%</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65.64%</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100"/>
                        <a:t>£16,658.72</a:t>
                      </a:r>
                      <a:endParaRPr sz="1100"/>
                    </a:p>
                  </a:txBody>
                  <a:tcPr marT="19050" marB="19050" marR="28575" marL="2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idx="1" type="body"/>
          </p:nvPr>
        </p:nvSpPr>
        <p:spPr>
          <a:xfrm>
            <a:off x="2570411" y="1265328"/>
            <a:ext cx="1717200" cy="174000"/>
          </a:xfrm>
          <a:prstGeom prst="rect">
            <a:avLst/>
          </a:prstGeom>
        </p:spPr>
        <p:txBody>
          <a:bodyPr anchorCtr="0" anchor="ctr" bIns="137150" lIns="68575" spcFirstLastPara="1" rIns="68575" wrap="square" tIns="137150">
            <a:normAutofit fontScale="25000" lnSpcReduction="20000"/>
          </a:bodyPr>
          <a:lstStyle/>
          <a:p>
            <a:pPr indent="0" lvl="0" marL="0" rtl="0" algn="ctr">
              <a:spcBef>
                <a:spcPts val="800"/>
              </a:spcBef>
              <a:spcAft>
                <a:spcPts val="1200"/>
              </a:spcAft>
              <a:buNone/>
            </a:pPr>
            <a:r>
              <a:t/>
            </a:r>
            <a:endParaRPr/>
          </a:p>
        </p:txBody>
      </p:sp>
      <p:pic>
        <p:nvPicPr>
          <p:cNvPr id="95" name="Google Shape;95;p19"/>
          <p:cNvPicPr preferRelativeResize="0"/>
          <p:nvPr/>
        </p:nvPicPr>
        <p:blipFill>
          <a:blip r:embed="rId3">
            <a:alphaModFix/>
          </a:blip>
          <a:stretch>
            <a:fillRect/>
          </a:stretch>
        </p:blipFill>
        <p:spPr>
          <a:xfrm>
            <a:off x="5554505" y="2033379"/>
            <a:ext cx="3475195" cy="1954797"/>
          </a:xfrm>
          <a:prstGeom prst="rect">
            <a:avLst/>
          </a:prstGeom>
          <a:noFill/>
          <a:ln>
            <a:noFill/>
          </a:ln>
        </p:spPr>
      </p:pic>
      <p:pic>
        <p:nvPicPr>
          <p:cNvPr id="96" name="Google Shape;96;p19"/>
          <p:cNvPicPr preferRelativeResize="0"/>
          <p:nvPr/>
        </p:nvPicPr>
        <p:blipFill>
          <a:blip r:embed="rId4">
            <a:alphaModFix/>
          </a:blip>
          <a:stretch>
            <a:fillRect/>
          </a:stretch>
        </p:blipFill>
        <p:spPr>
          <a:xfrm>
            <a:off x="114300" y="114300"/>
            <a:ext cx="3198614" cy="1799221"/>
          </a:xfrm>
          <a:prstGeom prst="rect">
            <a:avLst/>
          </a:prstGeom>
          <a:noFill/>
          <a:ln>
            <a:noFill/>
          </a:ln>
        </p:spPr>
      </p:pic>
      <p:pic>
        <p:nvPicPr>
          <p:cNvPr id="97" name="Google Shape;97;p19"/>
          <p:cNvPicPr preferRelativeResize="0"/>
          <p:nvPr/>
        </p:nvPicPr>
        <p:blipFill>
          <a:blip r:embed="rId5">
            <a:alphaModFix/>
          </a:blip>
          <a:stretch>
            <a:fillRect/>
          </a:stretch>
        </p:blipFill>
        <p:spPr>
          <a:xfrm>
            <a:off x="5831114" y="114300"/>
            <a:ext cx="3198586" cy="1799204"/>
          </a:xfrm>
          <a:prstGeom prst="rect">
            <a:avLst/>
          </a:prstGeom>
          <a:noFill/>
          <a:ln>
            <a:noFill/>
          </a:ln>
        </p:spPr>
      </p:pic>
      <p:pic>
        <p:nvPicPr>
          <p:cNvPr id="98" name="Google Shape;98;p19"/>
          <p:cNvPicPr preferRelativeResize="0"/>
          <p:nvPr/>
        </p:nvPicPr>
        <p:blipFill>
          <a:blip r:embed="rId6">
            <a:alphaModFix/>
          </a:blip>
          <a:stretch>
            <a:fillRect/>
          </a:stretch>
        </p:blipFill>
        <p:spPr>
          <a:xfrm>
            <a:off x="0" y="2"/>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mt="70000"/>
          </a:blip>
          <a:stretch>
            <a:fillRect/>
          </a:stretch>
        </p:blipFill>
        <p:spPr>
          <a:xfrm>
            <a:off x="7650" y="0"/>
            <a:ext cx="9131408" cy="5143500"/>
          </a:xfrm>
          <a:prstGeom prst="rect">
            <a:avLst/>
          </a:prstGeom>
          <a:noFill/>
          <a:ln>
            <a:noFill/>
          </a:ln>
        </p:spPr>
      </p:pic>
      <p:sp>
        <p:nvSpPr>
          <p:cNvPr id="104" name="Google Shape;104;p20"/>
          <p:cNvSpPr/>
          <p:nvPr/>
        </p:nvSpPr>
        <p:spPr>
          <a:xfrm rot="-765503">
            <a:off x="-2548382" y="3128524"/>
            <a:ext cx="5895664" cy="4762205"/>
          </a:xfrm>
          <a:prstGeom prst="rect">
            <a:avLst/>
          </a:prstGeom>
          <a:gradFill>
            <a:gsLst>
              <a:gs pos="0">
                <a:schemeClr val="dk1"/>
              </a:gs>
              <a:gs pos="2000">
                <a:schemeClr val="dk1"/>
              </a:gs>
              <a:gs pos="52000">
                <a:schemeClr val="dk1"/>
              </a:gs>
              <a:gs pos="100000">
                <a:srgbClr val="000000">
                  <a:alpha val="38823"/>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 name="Google Shape;105;p20"/>
          <p:cNvSpPr txBox="1"/>
          <p:nvPr/>
        </p:nvSpPr>
        <p:spPr>
          <a:xfrm>
            <a:off x="308428" y="3246806"/>
            <a:ext cx="1378800" cy="415500"/>
          </a:xfrm>
          <a:prstGeom prst="rect">
            <a:avLst/>
          </a:prstGeom>
          <a:noFill/>
          <a:ln>
            <a:noFill/>
          </a:ln>
        </p:spPr>
        <p:txBody>
          <a:bodyPr anchorCtr="0" anchor="t" bIns="129725" lIns="129725" spcFirstLastPara="1" rIns="129725" wrap="square" tIns="129725">
            <a:noAutofit/>
          </a:bodyPr>
          <a:lstStyle/>
          <a:p>
            <a:pPr indent="0" lvl="0" marL="0" marR="0" rtl="0" algn="l">
              <a:lnSpc>
                <a:spcPct val="100000"/>
              </a:lnSpc>
              <a:spcBef>
                <a:spcPts val="0"/>
              </a:spcBef>
              <a:spcAft>
                <a:spcPts val="0"/>
              </a:spcAft>
              <a:buNone/>
            </a:pPr>
            <a:r>
              <a:t/>
            </a:r>
            <a:endParaRPr i="0" sz="2400" u="none" cap="none" strike="noStrike">
              <a:solidFill>
                <a:srgbClr val="FFFFFF"/>
              </a:solidFill>
              <a:latin typeface="Nunito ExtraBold"/>
              <a:ea typeface="Nunito ExtraBold"/>
              <a:cs typeface="Nunito ExtraBold"/>
              <a:sym typeface="Nunito ExtraBold"/>
            </a:endParaRPr>
          </a:p>
          <a:p>
            <a:pPr indent="0" lvl="0" marL="0" marR="0" rtl="0" algn="l">
              <a:lnSpc>
                <a:spcPct val="100000"/>
              </a:lnSpc>
              <a:spcBef>
                <a:spcPts val="0"/>
              </a:spcBef>
              <a:spcAft>
                <a:spcPts val="0"/>
              </a:spcAft>
              <a:buClr>
                <a:srgbClr val="000000"/>
              </a:buClr>
              <a:buSzPts val="1800"/>
              <a:buFont typeface="Arial"/>
              <a:buNone/>
            </a:pPr>
            <a:r>
              <a:t/>
            </a:r>
            <a:endParaRPr i="0" sz="2400" u="none" cap="none" strike="noStrike">
              <a:solidFill>
                <a:srgbClr val="FFFFFF"/>
              </a:solidFill>
              <a:latin typeface="Nunito ExtraBold"/>
              <a:ea typeface="Nunito ExtraBold"/>
              <a:cs typeface="Nunito ExtraBold"/>
              <a:sym typeface="Nunito ExtraBold"/>
            </a:endParaRPr>
          </a:p>
        </p:txBody>
      </p:sp>
      <p:sp>
        <p:nvSpPr>
          <p:cNvPr id="106" name="Google Shape;106;p20"/>
          <p:cNvSpPr/>
          <p:nvPr/>
        </p:nvSpPr>
        <p:spPr>
          <a:xfrm rot="-679776">
            <a:off x="5535950" y="145448"/>
            <a:ext cx="3426777" cy="4582705"/>
          </a:xfrm>
          <a:prstGeom prst="rect">
            <a:avLst/>
          </a:prstGeom>
          <a:gradFill>
            <a:gsLst>
              <a:gs pos="0">
                <a:srgbClr val="FF3B00">
                  <a:alpha val="94901"/>
                </a:srgbClr>
              </a:gs>
              <a:gs pos="49000">
                <a:srgbClr val="FC6C0E">
                  <a:alpha val="89803"/>
                </a:srgbClr>
              </a:gs>
              <a:gs pos="100000">
                <a:srgbClr val="FBD009">
                  <a:alpha val="94901"/>
                </a:srgbClr>
              </a:gs>
            </a:gsLst>
            <a:lin ang="269863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20"/>
          <p:cNvSpPr txBox="1"/>
          <p:nvPr/>
        </p:nvSpPr>
        <p:spPr>
          <a:xfrm>
            <a:off x="7650" y="3074500"/>
            <a:ext cx="1774200" cy="415500"/>
          </a:xfrm>
          <a:prstGeom prst="rect">
            <a:avLst/>
          </a:prstGeom>
          <a:noFill/>
          <a:ln>
            <a:noFill/>
          </a:ln>
        </p:spPr>
        <p:txBody>
          <a:bodyPr anchorCtr="0" anchor="t" bIns="129725" lIns="129725" spcFirstLastPara="1" rIns="129725" wrap="square" tIns="129725">
            <a:noAutofit/>
          </a:bodyPr>
          <a:lstStyle/>
          <a:p>
            <a:pPr indent="0" lvl="0" marL="0" marR="0" rtl="0" algn="l">
              <a:lnSpc>
                <a:spcPct val="100000"/>
              </a:lnSpc>
              <a:spcBef>
                <a:spcPts val="0"/>
              </a:spcBef>
              <a:spcAft>
                <a:spcPts val="0"/>
              </a:spcAft>
              <a:buClr>
                <a:srgbClr val="000000"/>
              </a:buClr>
              <a:buSzPts val="1400"/>
              <a:buFont typeface="Arial"/>
              <a:buNone/>
            </a:pPr>
            <a:r>
              <a:rPr b="1" i="0" lang="en" sz="1500" u="none" cap="none" strike="noStrike">
                <a:solidFill>
                  <a:srgbClr val="FFFFFF"/>
                </a:solidFill>
                <a:latin typeface="Nunito"/>
                <a:ea typeface="Nunito"/>
                <a:cs typeface="Nunito"/>
                <a:sym typeface="Nunito"/>
              </a:rPr>
              <a:t>THE RESULTS:</a:t>
            </a:r>
            <a:endParaRPr b="0" i="0" sz="1700" u="none" cap="none" strike="noStrike">
              <a:solidFill>
                <a:srgbClr val="FFFFFF"/>
              </a:solidFill>
              <a:latin typeface="Nunito"/>
              <a:ea typeface="Nunito"/>
              <a:cs typeface="Nunito"/>
              <a:sym typeface="Nunito"/>
            </a:endParaRPr>
          </a:p>
        </p:txBody>
      </p:sp>
      <p:pic>
        <p:nvPicPr>
          <p:cNvPr descr="Icon&#10;&#10;Description automatically generated" id="108" name="Google Shape;108;p20"/>
          <p:cNvPicPr preferRelativeResize="0"/>
          <p:nvPr/>
        </p:nvPicPr>
        <p:blipFill rotWithShape="1">
          <a:blip r:embed="rId4">
            <a:alphaModFix amt="35000"/>
          </a:blip>
          <a:srcRect b="0" l="0" r="0" t="0"/>
          <a:stretch/>
        </p:blipFill>
        <p:spPr>
          <a:xfrm flipH="1" rot="627024">
            <a:off x="2171902" y="2882671"/>
            <a:ext cx="381987" cy="381987"/>
          </a:xfrm>
          <a:prstGeom prst="rect">
            <a:avLst/>
          </a:prstGeom>
          <a:noFill/>
          <a:ln>
            <a:noFill/>
          </a:ln>
        </p:spPr>
      </p:pic>
      <p:pic>
        <p:nvPicPr>
          <p:cNvPr descr="Icon&#10;&#10;Description automatically generated" id="109" name="Google Shape;109;p20"/>
          <p:cNvPicPr preferRelativeResize="0"/>
          <p:nvPr/>
        </p:nvPicPr>
        <p:blipFill rotWithShape="1">
          <a:blip r:embed="rId4">
            <a:alphaModFix amt="20000"/>
          </a:blip>
          <a:srcRect b="0" l="0" r="0" t="0"/>
          <a:stretch/>
        </p:blipFill>
        <p:spPr>
          <a:xfrm flipH="1" rot="277895">
            <a:off x="2032672" y="3258609"/>
            <a:ext cx="281193" cy="281193"/>
          </a:xfrm>
          <a:prstGeom prst="rect">
            <a:avLst/>
          </a:prstGeom>
          <a:noFill/>
          <a:ln>
            <a:noFill/>
          </a:ln>
        </p:spPr>
      </p:pic>
      <p:pic>
        <p:nvPicPr>
          <p:cNvPr descr="Icon&#10;&#10;Description automatically generated" id="110" name="Google Shape;110;p20"/>
          <p:cNvPicPr preferRelativeResize="0"/>
          <p:nvPr/>
        </p:nvPicPr>
        <p:blipFill rotWithShape="1">
          <a:blip r:embed="rId4">
            <a:alphaModFix amt="20000"/>
          </a:blip>
          <a:srcRect b="0" l="0" r="0" t="0"/>
          <a:stretch/>
        </p:blipFill>
        <p:spPr>
          <a:xfrm flipH="1" rot="277887">
            <a:off x="2046565" y="3620360"/>
            <a:ext cx="214547" cy="214547"/>
          </a:xfrm>
          <a:prstGeom prst="rect">
            <a:avLst/>
          </a:prstGeom>
          <a:noFill/>
          <a:ln>
            <a:noFill/>
          </a:ln>
        </p:spPr>
      </p:pic>
      <p:pic>
        <p:nvPicPr>
          <p:cNvPr descr="A hand holding a cellphone&#10;&#10;Description automatically generated" id="111" name="Google Shape;111;p20"/>
          <p:cNvPicPr preferRelativeResize="0"/>
          <p:nvPr/>
        </p:nvPicPr>
        <p:blipFill rotWithShape="1">
          <a:blip r:embed="rId5">
            <a:alphaModFix/>
          </a:blip>
          <a:srcRect b="0" l="22372" r="0" t="0"/>
          <a:stretch/>
        </p:blipFill>
        <p:spPr>
          <a:xfrm>
            <a:off x="6468512" y="279924"/>
            <a:ext cx="4991108" cy="5143500"/>
          </a:xfrm>
          <a:prstGeom prst="rect">
            <a:avLst/>
          </a:prstGeom>
          <a:noFill/>
          <a:ln>
            <a:noFill/>
          </a:ln>
        </p:spPr>
      </p:pic>
      <p:pic>
        <p:nvPicPr>
          <p:cNvPr descr="Icon&#10;&#10;Description automatically generated" id="112" name="Google Shape;112;p20"/>
          <p:cNvPicPr preferRelativeResize="0"/>
          <p:nvPr/>
        </p:nvPicPr>
        <p:blipFill rotWithShape="1">
          <a:blip r:embed="rId4">
            <a:alphaModFix/>
          </a:blip>
          <a:srcRect b="0" l="0" r="0" t="0"/>
          <a:stretch/>
        </p:blipFill>
        <p:spPr>
          <a:xfrm flipH="1" rot="732727">
            <a:off x="3363099" y="2112995"/>
            <a:ext cx="611834" cy="611834"/>
          </a:xfrm>
          <a:prstGeom prst="rect">
            <a:avLst/>
          </a:prstGeom>
          <a:noFill/>
          <a:ln>
            <a:noFill/>
          </a:ln>
        </p:spPr>
      </p:pic>
      <p:pic>
        <p:nvPicPr>
          <p:cNvPr id="113" name="Google Shape;113;p20"/>
          <p:cNvPicPr preferRelativeResize="0"/>
          <p:nvPr/>
        </p:nvPicPr>
        <p:blipFill>
          <a:blip r:embed="rId6">
            <a:alphaModFix/>
          </a:blip>
          <a:stretch>
            <a:fillRect/>
          </a:stretch>
        </p:blipFill>
        <p:spPr>
          <a:xfrm rot="-6">
            <a:off x="7345274" y="1749200"/>
            <a:ext cx="528200" cy="528199"/>
          </a:xfrm>
          <a:prstGeom prst="rect">
            <a:avLst/>
          </a:prstGeom>
          <a:noFill/>
          <a:ln>
            <a:noFill/>
          </a:ln>
        </p:spPr>
      </p:pic>
      <p:sp>
        <p:nvSpPr>
          <p:cNvPr id="114" name="Google Shape;114;p20"/>
          <p:cNvSpPr/>
          <p:nvPr/>
        </p:nvSpPr>
        <p:spPr>
          <a:xfrm>
            <a:off x="136550" y="836650"/>
            <a:ext cx="2722500" cy="1582800"/>
          </a:xfrm>
          <a:prstGeom prst="rect">
            <a:avLst/>
          </a:prstGeom>
          <a:gradFill>
            <a:gsLst>
              <a:gs pos="0">
                <a:srgbClr val="1C4587"/>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nvSpPr>
        <p:spPr>
          <a:xfrm>
            <a:off x="136550" y="836450"/>
            <a:ext cx="2731500" cy="1582800"/>
          </a:xfrm>
          <a:prstGeom prst="rect">
            <a:avLst/>
          </a:prstGeom>
          <a:gradFill>
            <a:gsLst>
              <a:gs pos="0">
                <a:srgbClr val="FF3B00">
                  <a:alpha val="94901"/>
                </a:srgbClr>
              </a:gs>
              <a:gs pos="49000">
                <a:srgbClr val="FC6C0E">
                  <a:alpha val="89803"/>
                </a:srgbClr>
              </a:gs>
              <a:gs pos="100000">
                <a:srgbClr val="FBD009">
                  <a:alpha val="94901"/>
                </a:srgbClr>
              </a:gs>
            </a:gsLst>
            <a:lin ang="2698631" scaled="0"/>
          </a:gradFill>
          <a:ln>
            <a:noFill/>
          </a:ln>
        </p:spPr>
        <p:txBody>
          <a:bodyPr anchorCtr="0" anchor="t" bIns="129725" lIns="129725" spcFirstLastPara="1" rIns="129725" wrap="square" tIns="129725">
            <a:noAutofit/>
          </a:bodyPr>
          <a:lstStyle/>
          <a:p>
            <a:pPr indent="0" lvl="0" marL="0" rtl="0" algn="l">
              <a:spcBef>
                <a:spcPts val="0"/>
              </a:spcBef>
              <a:spcAft>
                <a:spcPts val="0"/>
              </a:spcAft>
              <a:buClr>
                <a:schemeClr val="dk1"/>
              </a:buClr>
              <a:buSzPts val="1400"/>
              <a:buFont typeface="Arial"/>
              <a:buNone/>
            </a:pPr>
            <a:r>
              <a:rPr b="1" lang="en">
                <a:solidFill>
                  <a:schemeClr val="lt1"/>
                </a:solidFill>
                <a:latin typeface="Nunito"/>
                <a:ea typeface="Nunito"/>
                <a:cs typeface="Nunito"/>
                <a:sym typeface="Nunito"/>
              </a:rPr>
              <a:t>Brand Advance Group was approached by GSK to brainstorm, create and deliver a strong campaign for Advil that featured the LGBTQ+ community in Brazil.</a:t>
            </a:r>
            <a:endParaRPr b="1" i="0" sz="1400" u="none" cap="none" strike="noStrike">
              <a:solidFill>
                <a:srgbClr val="FFFFFF"/>
              </a:solidFill>
              <a:latin typeface="Nunito"/>
              <a:ea typeface="Nunito"/>
              <a:cs typeface="Nunito"/>
              <a:sym typeface="Nunito"/>
            </a:endParaRPr>
          </a:p>
        </p:txBody>
      </p:sp>
      <p:pic>
        <p:nvPicPr>
          <p:cNvPr descr="Icon&#10;&#10;Description automatically generated" id="116" name="Google Shape;116;p20"/>
          <p:cNvPicPr preferRelativeResize="0"/>
          <p:nvPr/>
        </p:nvPicPr>
        <p:blipFill rotWithShape="1">
          <a:blip r:embed="rId4">
            <a:alphaModFix amt="50000"/>
          </a:blip>
          <a:srcRect b="0" l="0" r="0" t="0"/>
          <a:stretch/>
        </p:blipFill>
        <p:spPr>
          <a:xfrm flipH="1" rot="277896">
            <a:off x="2541883" y="2644839"/>
            <a:ext cx="413631" cy="413631"/>
          </a:xfrm>
          <a:prstGeom prst="rect">
            <a:avLst/>
          </a:prstGeom>
          <a:noFill/>
          <a:ln>
            <a:noFill/>
          </a:ln>
        </p:spPr>
      </p:pic>
      <p:pic>
        <p:nvPicPr>
          <p:cNvPr descr="Text&#10;&#10;Description automatically generated" id="117" name="Google Shape;117;p20"/>
          <p:cNvPicPr preferRelativeResize="0"/>
          <p:nvPr/>
        </p:nvPicPr>
        <p:blipFill rotWithShape="1">
          <a:blip r:embed="rId7">
            <a:alphaModFix/>
          </a:blip>
          <a:srcRect b="0" l="0" r="0" t="0"/>
          <a:stretch/>
        </p:blipFill>
        <p:spPr>
          <a:xfrm>
            <a:off x="7018088" y="843855"/>
            <a:ext cx="1254114" cy="2230651"/>
          </a:xfrm>
          <a:prstGeom prst="rect">
            <a:avLst/>
          </a:prstGeom>
          <a:noFill/>
          <a:ln>
            <a:noFill/>
          </a:ln>
        </p:spPr>
      </p:pic>
      <p:pic>
        <p:nvPicPr>
          <p:cNvPr id="118" name="Google Shape;118;p20"/>
          <p:cNvPicPr preferRelativeResize="0"/>
          <p:nvPr/>
        </p:nvPicPr>
        <p:blipFill rotWithShape="1">
          <a:blip r:embed="rId8">
            <a:alphaModFix/>
          </a:blip>
          <a:srcRect b="6367" l="0" r="0" t="0"/>
          <a:stretch/>
        </p:blipFill>
        <p:spPr>
          <a:xfrm rot="-715587">
            <a:off x="3501704" y="2511888"/>
            <a:ext cx="3298667" cy="1826075"/>
          </a:xfrm>
          <a:prstGeom prst="rect">
            <a:avLst/>
          </a:prstGeom>
          <a:noFill/>
          <a:ln>
            <a:noFill/>
          </a:ln>
          <a:effectLst>
            <a:outerShdw blurRad="304800" rotWithShape="0" algn="ctr" dir="5400000" dist="50800">
              <a:srgbClr val="000000">
                <a:alpha val="73730"/>
              </a:srgbClr>
            </a:outerShdw>
          </a:effectLst>
        </p:spPr>
      </p:pic>
      <p:pic>
        <p:nvPicPr>
          <p:cNvPr id="119" name="Google Shape;119;p20"/>
          <p:cNvPicPr preferRelativeResize="0"/>
          <p:nvPr/>
        </p:nvPicPr>
        <p:blipFill>
          <a:blip r:embed="rId9">
            <a:alphaModFix/>
          </a:blip>
          <a:stretch>
            <a:fillRect/>
          </a:stretch>
        </p:blipFill>
        <p:spPr>
          <a:xfrm rot="-707948">
            <a:off x="5844811" y="3121828"/>
            <a:ext cx="985378" cy="969494"/>
          </a:xfrm>
          <a:prstGeom prst="rect">
            <a:avLst/>
          </a:prstGeom>
          <a:noFill/>
          <a:ln>
            <a:noFill/>
          </a:ln>
        </p:spPr>
      </p:pic>
      <p:pic>
        <p:nvPicPr>
          <p:cNvPr id="120" name="Google Shape;120;p20"/>
          <p:cNvPicPr preferRelativeResize="0"/>
          <p:nvPr/>
        </p:nvPicPr>
        <p:blipFill>
          <a:blip r:embed="rId10">
            <a:alphaModFix/>
          </a:blip>
          <a:stretch>
            <a:fillRect/>
          </a:stretch>
        </p:blipFill>
        <p:spPr>
          <a:xfrm rot="-720889">
            <a:off x="3501526" y="3109745"/>
            <a:ext cx="2255348" cy="250786"/>
          </a:xfrm>
          <a:prstGeom prst="rect">
            <a:avLst/>
          </a:prstGeom>
          <a:noFill/>
          <a:ln>
            <a:noFill/>
          </a:ln>
        </p:spPr>
      </p:pic>
      <p:pic>
        <p:nvPicPr>
          <p:cNvPr id="121" name="Google Shape;121;p20"/>
          <p:cNvPicPr preferRelativeResize="0"/>
          <p:nvPr/>
        </p:nvPicPr>
        <p:blipFill>
          <a:blip r:embed="rId11">
            <a:alphaModFix/>
          </a:blip>
          <a:stretch>
            <a:fillRect/>
          </a:stretch>
        </p:blipFill>
        <p:spPr>
          <a:xfrm>
            <a:off x="7057350" y="1413950"/>
            <a:ext cx="1175600" cy="1070599"/>
          </a:xfrm>
          <a:prstGeom prst="rect">
            <a:avLst/>
          </a:prstGeom>
          <a:noFill/>
          <a:ln>
            <a:noFill/>
          </a:ln>
        </p:spPr>
      </p:pic>
      <p:pic>
        <p:nvPicPr>
          <p:cNvPr descr="Icon&#10;&#10;Description automatically generated" id="122" name="Google Shape;122;p20"/>
          <p:cNvPicPr preferRelativeResize="0"/>
          <p:nvPr/>
        </p:nvPicPr>
        <p:blipFill rotWithShape="1">
          <a:blip r:embed="rId4">
            <a:alphaModFix amt="70000"/>
          </a:blip>
          <a:srcRect b="0" l="0" r="0" t="0"/>
          <a:stretch/>
        </p:blipFill>
        <p:spPr>
          <a:xfrm flipH="1" rot="822640">
            <a:off x="2915248" y="2351379"/>
            <a:ext cx="540246" cy="540246"/>
          </a:xfrm>
          <a:prstGeom prst="rect">
            <a:avLst/>
          </a:prstGeom>
          <a:noFill/>
          <a:ln>
            <a:noFill/>
          </a:ln>
        </p:spPr>
      </p:pic>
      <p:pic>
        <p:nvPicPr>
          <p:cNvPr id="123" name="Google Shape;123;p20"/>
          <p:cNvPicPr preferRelativeResize="0"/>
          <p:nvPr/>
        </p:nvPicPr>
        <p:blipFill>
          <a:blip r:embed="rId12">
            <a:alphaModFix/>
          </a:blip>
          <a:stretch>
            <a:fillRect/>
          </a:stretch>
        </p:blipFill>
        <p:spPr>
          <a:xfrm rot="-756555">
            <a:off x="3131226" y="1325575"/>
            <a:ext cx="1703701" cy="1296476"/>
          </a:xfrm>
          <a:prstGeom prst="rect">
            <a:avLst/>
          </a:prstGeom>
          <a:noFill/>
          <a:ln>
            <a:noFill/>
          </a:ln>
        </p:spPr>
      </p:pic>
      <p:pic>
        <p:nvPicPr>
          <p:cNvPr id="124" name="Google Shape;124;p20"/>
          <p:cNvPicPr preferRelativeResize="0"/>
          <p:nvPr/>
        </p:nvPicPr>
        <p:blipFill>
          <a:blip r:embed="rId11">
            <a:alphaModFix/>
          </a:blip>
          <a:stretch>
            <a:fillRect/>
          </a:stretch>
        </p:blipFill>
        <p:spPr>
          <a:xfrm rot="-728012">
            <a:off x="4911291" y="948731"/>
            <a:ext cx="1462293" cy="1331712"/>
          </a:xfrm>
          <a:prstGeom prst="rect">
            <a:avLst/>
          </a:prstGeom>
          <a:noFill/>
          <a:ln>
            <a:noFill/>
          </a:ln>
        </p:spPr>
      </p:pic>
      <p:pic>
        <p:nvPicPr>
          <p:cNvPr id="125" name="Google Shape;125;p20"/>
          <p:cNvPicPr preferRelativeResize="0"/>
          <p:nvPr/>
        </p:nvPicPr>
        <p:blipFill>
          <a:blip r:embed="rId13">
            <a:alphaModFix/>
          </a:blip>
          <a:stretch>
            <a:fillRect/>
          </a:stretch>
        </p:blipFill>
        <p:spPr>
          <a:xfrm>
            <a:off x="902375" y="143200"/>
            <a:ext cx="1774200" cy="485791"/>
          </a:xfrm>
          <a:prstGeom prst="rect">
            <a:avLst/>
          </a:prstGeom>
          <a:noFill/>
          <a:ln>
            <a:noFill/>
          </a:ln>
        </p:spPr>
      </p:pic>
      <p:sp>
        <p:nvSpPr>
          <p:cNvPr id="126" name="Google Shape;126;p20"/>
          <p:cNvSpPr txBox="1"/>
          <p:nvPr/>
        </p:nvSpPr>
        <p:spPr>
          <a:xfrm>
            <a:off x="43950" y="3478075"/>
            <a:ext cx="3447600" cy="1502100"/>
          </a:xfrm>
          <a:prstGeom prst="rect">
            <a:avLst/>
          </a:prstGeom>
          <a:noFill/>
          <a:ln>
            <a:noFill/>
          </a:ln>
        </p:spPr>
        <p:txBody>
          <a:bodyPr anchorCtr="0" anchor="t" bIns="129725" lIns="129725" spcFirstLastPara="1" rIns="129725" wrap="square" tIns="129725">
            <a:noAutofit/>
          </a:bodyPr>
          <a:lstStyle/>
          <a:p>
            <a:pPr indent="0" lvl="0" marL="0" marR="0" rtl="0" algn="l">
              <a:lnSpc>
                <a:spcPct val="100000"/>
              </a:lnSpc>
              <a:spcBef>
                <a:spcPts val="0"/>
              </a:spcBef>
              <a:spcAft>
                <a:spcPts val="0"/>
              </a:spcAft>
              <a:buClr>
                <a:srgbClr val="000000"/>
              </a:buClr>
              <a:buSzPts val="1800"/>
              <a:buFont typeface="Arial"/>
              <a:buNone/>
            </a:pPr>
            <a:r>
              <a:rPr lang="en" sz="1500" u="sng">
                <a:solidFill>
                  <a:srgbClr val="FFFFFF"/>
                </a:solidFill>
                <a:latin typeface="Nunito ExtraBold"/>
                <a:ea typeface="Nunito ExtraBold"/>
                <a:cs typeface="Nunito ExtraBold"/>
                <a:sym typeface="Nunito ExtraBold"/>
              </a:rPr>
              <a:t>Video</a:t>
            </a:r>
            <a:r>
              <a:rPr lang="en" sz="1500">
                <a:solidFill>
                  <a:srgbClr val="FFFFFF"/>
                </a:solidFill>
                <a:latin typeface="Nunito ExtraBold"/>
                <a:ea typeface="Nunito ExtraBold"/>
                <a:cs typeface="Nunito ExtraBold"/>
                <a:sym typeface="Nunito ExtraBold"/>
              </a:rPr>
              <a:t>                    </a:t>
            </a:r>
            <a:r>
              <a:rPr lang="en" sz="1500" u="sng">
                <a:solidFill>
                  <a:srgbClr val="FFFFFF"/>
                </a:solidFill>
                <a:latin typeface="Nunito ExtraBold"/>
                <a:ea typeface="Nunito ExtraBold"/>
                <a:cs typeface="Nunito ExtraBold"/>
                <a:sym typeface="Nunito ExtraBold"/>
              </a:rPr>
              <a:t>Display</a:t>
            </a:r>
            <a:endParaRPr sz="1500" u="sng">
              <a:solidFill>
                <a:srgbClr val="FFFFFF"/>
              </a:solidFill>
              <a:latin typeface="Nunito ExtraBold"/>
              <a:ea typeface="Nunito ExtraBold"/>
              <a:cs typeface="Nunito ExtraBold"/>
              <a:sym typeface="Nunito ExtraBold"/>
            </a:endParaRPr>
          </a:p>
          <a:p>
            <a:pPr indent="0" lvl="0" marL="0" marR="0" rtl="0" algn="l">
              <a:lnSpc>
                <a:spcPct val="100000"/>
              </a:lnSpc>
              <a:spcBef>
                <a:spcPts val="0"/>
              </a:spcBef>
              <a:spcAft>
                <a:spcPts val="0"/>
              </a:spcAft>
              <a:buClr>
                <a:srgbClr val="000000"/>
              </a:buClr>
              <a:buSzPts val="1800"/>
              <a:buFont typeface="Arial"/>
              <a:buNone/>
            </a:pPr>
            <a:r>
              <a:rPr lang="en" sz="1500">
                <a:solidFill>
                  <a:srgbClr val="FC6C0E"/>
                </a:solidFill>
                <a:latin typeface="Nunito ExtraBold"/>
                <a:ea typeface="Nunito ExtraBold"/>
                <a:cs typeface="Nunito ExtraBold"/>
                <a:sym typeface="Nunito ExtraBold"/>
              </a:rPr>
              <a:t>VTR:</a:t>
            </a:r>
            <a:r>
              <a:rPr lang="en" sz="1500">
                <a:solidFill>
                  <a:srgbClr val="FFFFFF"/>
                </a:solidFill>
                <a:latin typeface="Nunito ExtraBold"/>
                <a:ea typeface="Nunito ExtraBold"/>
                <a:cs typeface="Nunito ExtraBold"/>
                <a:sym typeface="Nunito ExtraBold"/>
              </a:rPr>
              <a:t> </a:t>
            </a:r>
            <a:r>
              <a:rPr lang="en" sz="1500">
                <a:solidFill>
                  <a:schemeClr val="lt1"/>
                </a:solidFill>
                <a:latin typeface="Nunito ExtraBold"/>
                <a:ea typeface="Nunito ExtraBold"/>
                <a:cs typeface="Nunito ExtraBold"/>
                <a:sym typeface="Nunito ExtraBold"/>
              </a:rPr>
              <a:t>65.64%</a:t>
            </a:r>
            <a:r>
              <a:rPr lang="en" sz="1500">
                <a:solidFill>
                  <a:srgbClr val="073763"/>
                </a:solidFill>
                <a:latin typeface="Nunito ExtraBold"/>
                <a:ea typeface="Nunito ExtraBold"/>
                <a:cs typeface="Nunito ExtraBold"/>
                <a:sym typeface="Nunito ExtraBold"/>
              </a:rPr>
              <a:t> </a:t>
            </a:r>
            <a:r>
              <a:rPr lang="en" sz="1500">
                <a:solidFill>
                  <a:srgbClr val="CC0000"/>
                </a:solidFill>
                <a:latin typeface="Nunito ExtraBold"/>
                <a:ea typeface="Nunito ExtraBold"/>
                <a:cs typeface="Nunito ExtraBold"/>
                <a:sym typeface="Nunito ExtraBold"/>
              </a:rPr>
              <a:t>      </a:t>
            </a:r>
            <a:r>
              <a:rPr lang="en" sz="1500">
                <a:solidFill>
                  <a:srgbClr val="FC6C0E"/>
                </a:solidFill>
                <a:latin typeface="Nunito ExtraBold"/>
                <a:ea typeface="Nunito ExtraBold"/>
                <a:cs typeface="Nunito ExtraBold"/>
                <a:sym typeface="Nunito ExtraBold"/>
              </a:rPr>
              <a:t>CTR:</a:t>
            </a:r>
            <a:r>
              <a:rPr lang="en" sz="1500">
                <a:solidFill>
                  <a:srgbClr val="073763"/>
                </a:solidFill>
                <a:latin typeface="Nunito ExtraBold"/>
                <a:ea typeface="Nunito ExtraBold"/>
                <a:cs typeface="Nunito ExtraBold"/>
                <a:sym typeface="Nunito ExtraBold"/>
              </a:rPr>
              <a:t> </a:t>
            </a:r>
            <a:r>
              <a:rPr lang="en" sz="1500">
                <a:solidFill>
                  <a:schemeClr val="lt1"/>
                </a:solidFill>
                <a:latin typeface="Nunito ExtraBold"/>
                <a:ea typeface="Nunito ExtraBold"/>
                <a:cs typeface="Nunito ExtraBold"/>
                <a:sym typeface="Nunito ExtraBold"/>
              </a:rPr>
              <a:t>0.23%</a:t>
            </a:r>
            <a:r>
              <a:rPr lang="en" sz="1500">
                <a:solidFill>
                  <a:srgbClr val="CC0000"/>
                </a:solidFill>
                <a:latin typeface="Nunito ExtraBold"/>
                <a:ea typeface="Nunito ExtraBold"/>
                <a:cs typeface="Nunito ExtraBold"/>
                <a:sym typeface="Nunito ExtraBold"/>
              </a:rPr>
              <a:t>         </a:t>
            </a:r>
            <a:endParaRPr sz="1500">
              <a:solidFill>
                <a:srgbClr val="CC0000"/>
              </a:solidFill>
              <a:latin typeface="Nunito ExtraBold"/>
              <a:ea typeface="Nunito ExtraBold"/>
              <a:cs typeface="Nunito ExtraBold"/>
              <a:sym typeface="Nunito ExtraBold"/>
            </a:endParaRPr>
          </a:p>
          <a:p>
            <a:pPr indent="0" lvl="0" marL="0" marR="0" rtl="0" algn="l">
              <a:lnSpc>
                <a:spcPct val="100000"/>
              </a:lnSpc>
              <a:spcBef>
                <a:spcPts val="0"/>
              </a:spcBef>
              <a:spcAft>
                <a:spcPts val="0"/>
              </a:spcAft>
              <a:buClr>
                <a:srgbClr val="000000"/>
              </a:buClr>
              <a:buSzPts val="1800"/>
              <a:buFont typeface="Arial"/>
              <a:buNone/>
            </a:pPr>
            <a:r>
              <a:rPr lang="en" sz="1500">
                <a:solidFill>
                  <a:srgbClr val="FC6C0E"/>
                </a:solidFill>
                <a:latin typeface="Nunito ExtraBold"/>
                <a:ea typeface="Nunito ExtraBold"/>
                <a:cs typeface="Nunito ExtraBold"/>
                <a:sym typeface="Nunito ExtraBold"/>
              </a:rPr>
              <a:t>CTR: </a:t>
            </a:r>
            <a:r>
              <a:rPr lang="en" sz="1500">
                <a:solidFill>
                  <a:schemeClr val="lt1"/>
                </a:solidFill>
                <a:latin typeface="Nunito ExtraBold"/>
                <a:ea typeface="Nunito ExtraBold"/>
                <a:cs typeface="Nunito ExtraBold"/>
                <a:sym typeface="Nunito ExtraBold"/>
              </a:rPr>
              <a:t>0.88%  </a:t>
            </a:r>
            <a:r>
              <a:rPr lang="en" sz="1500">
                <a:solidFill>
                  <a:srgbClr val="FFFFFF"/>
                </a:solidFill>
                <a:latin typeface="Nunito ExtraBold"/>
                <a:ea typeface="Nunito ExtraBold"/>
                <a:cs typeface="Nunito ExtraBold"/>
                <a:sym typeface="Nunito ExtraBold"/>
              </a:rPr>
              <a:t>        </a:t>
            </a:r>
            <a:r>
              <a:rPr lang="en" sz="1500">
                <a:solidFill>
                  <a:srgbClr val="FC6C0E"/>
                </a:solidFill>
                <a:latin typeface="Nunito ExtraBold"/>
                <a:ea typeface="Nunito ExtraBold"/>
                <a:cs typeface="Nunito ExtraBold"/>
                <a:sym typeface="Nunito ExtraBold"/>
              </a:rPr>
              <a:t>View:</a:t>
            </a:r>
            <a:r>
              <a:rPr lang="en" sz="1500">
                <a:solidFill>
                  <a:srgbClr val="073763"/>
                </a:solidFill>
                <a:latin typeface="Nunito ExtraBold"/>
                <a:ea typeface="Nunito ExtraBold"/>
                <a:cs typeface="Nunito ExtraBold"/>
                <a:sym typeface="Nunito ExtraBold"/>
              </a:rPr>
              <a:t> </a:t>
            </a:r>
            <a:r>
              <a:rPr lang="en" sz="1500">
                <a:solidFill>
                  <a:schemeClr val="lt1"/>
                </a:solidFill>
                <a:latin typeface="Nunito ExtraBold"/>
                <a:ea typeface="Nunito ExtraBold"/>
                <a:cs typeface="Nunito ExtraBold"/>
                <a:sym typeface="Nunito ExtraBold"/>
              </a:rPr>
              <a:t>74.28%</a:t>
            </a:r>
            <a:endParaRPr sz="1500">
              <a:solidFill>
                <a:schemeClr val="lt1"/>
              </a:solidFill>
              <a:latin typeface="Nunito ExtraBold"/>
              <a:ea typeface="Nunito ExtraBold"/>
              <a:cs typeface="Nunito ExtraBold"/>
              <a:sym typeface="Nunito ExtraBold"/>
            </a:endParaRPr>
          </a:p>
          <a:p>
            <a:pPr indent="0" lvl="0" marL="0" marR="0" rtl="0" algn="l">
              <a:lnSpc>
                <a:spcPct val="100000"/>
              </a:lnSpc>
              <a:spcBef>
                <a:spcPts val="0"/>
              </a:spcBef>
              <a:spcAft>
                <a:spcPts val="0"/>
              </a:spcAft>
              <a:buClr>
                <a:srgbClr val="000000"/>
              </a:buClr>
              <a:buSzPts val="1800"/>
              <a:buFont typeface="Arial"/>
              <a:buNone/>
            </a:pPr>
            <a:r>
              <a:rPr lang="en" sz="1500">
                <a:solidFill>
                  <a:srgbClr val="FC6C0E"/>
                </a:solidFill>
                <a:latin typeface="Nunito ExtraBold"/>
                <a:ea typeface="Nunito ExtraBold"/>
                <a:cs typeface="Nunito ExtraBold"/>
                <a:sym typeface="Nunito ExtraBold"/>
              </a:rPr>
              <a:t>View:</a:t>
            </a:r>
            <a:r>
              <a:rPr lang="en" sz="1500">
                <a:solidFill>
                  <a:schemeClr val="lt1"/>
                </a:solidFill>
                <a:latin typeface="Nunito ExtraBold"/>
                <a:ea typeface="Nunito ExtraBold"/>
                <a:cs typeface="Nunito ExtraBold"/>
                <a:sym typeface="Nunito ExtraBold"/>
              </a:rPr>
              <a:t> 81.60%</a:t>
            </a:r>
            <a:endParaRPr sz="1500">
              <a:solidFill>
                <a:schemeClr val="lt1"/>
              </a:solidFill>
              <a:latin typeface="Nunito ExtraBold"/>
              <a:ea typeface="Nunito ExtraBold"/>
              <a:cs typeface="Nunito ExtraBold"/>
              <a:sym typeface="Nunito ExtraBold"/>
            </a:endParaRPr>
          </a:p>
          <a:p>
            <a:pPr indent="0" lvl="0" marL="0" rtl="0" algn="l">
              <a:spcBef>
                <a:spcPts val="0"/>
              </a:spcBef>
              <a:spcAft>
                <a:spcPts val="0"/>
              </a:spcAft>
              <a:buClr>
                <a:schemeClr val="dk1"/>
              </a:buClr>
              <a:buSzPts val="1800"/>
              <a:buFont typeface="Arial"/>
              <a:buNone/>
            </a:pPr>
            <a:r>
              <a:t/>
            </a:r>
            <a:endParaRPr i="0" sz="1800" u="none" cap="none" strike="noStrike">
              <a:solidFill>
                <a:srgbClr val="073763"/>
              </a:solidFill>
              <a:latin typeface="Nunito ExtraBold"/>
              <a:ea typeface="Nunito ExtraBold"/>
              <a:cs typeface="Nunito ExtraBold"/>
              <a:sym typeface="Nunito ExtraBold"/>
            </a:endParaRPr>
          </a:p>
        </p:txBody>
      </p:sp>
      <p:pic>
        <p:nvPicPr>
          <p:cNvPr id="127" name="Google Shape;127;p20"/>
          <p:cNvPicPr preferRelativeResize="0"/>
          <p:nvPr/>
        </p:nvPicPr>
        <p:blipFill>
          <a:blip r:embed="rId14">
            <a:alphaModFix/>
          </a:blip>
          <a:stretch>
            <a:fillRect/>
          </a:stretch>
        </p:blipFill>
        <p:spPr>
          <a:xfrm>
            <a:off x="31413" y="122000"/>
            <a:ext cx="736086" cy="52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6C0E"/>
        </a:solidFill>
      </p:bgPr>
    </p:bg>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2109400" y="692975"/>
            <a:ext cx="6886875" cy="4321450"/>
          </a:xfrm>
          <a:prstGeom prst="rect">
            <a:avLst/>
          </a:prstGeom>
          <a:noFill/>
          <a:ln>
            <a:noFill/>
          </a:ln>
        </p:spPr>
      </p:pic>
      <p:sp>
        <p:nvSpPr>
          <p:cNvPr id="133" name="Google Shape;133;p21"/>
          <p:cNvSpPr txBox="1"/>
          <p:nvPr/>
        </p:nvSpPr>
        <p:spPr>
          <a:xfrm>
            <a:off x="149450" y="41525"/>
            <a:ext cx="5255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Archivo Black"/>
                <a:ea typeface="Archivo Black"/>
                <a:cs typeface="Archivo Black"/>
                <a:sym typeface="Archivo Black"/>
              </a:rPr>
              <a:t>YouTube - Viral Reach</a:t>
            </a:r>
            <a:endParaRPr b="1" sz="2600">
              <a:solidFill>
                <a:schemeClr val="lt1"/>
              </a:solidFill>
              <a:latin typeface="Archivo Black"/>
              <a:ea typeface="Archivo Black"/>
              <a:cs typeface="Archivo Black"/>
              <a:sym typeface="Archivo Black"/>
            </a:endParaRPr>
          </a:p>
        </p:txBody>
      </p:sp>
      <p:pic>
        <p:nvPicPr>
          <p:cNvPr id="134" name="Google Shape;134;p21"/>
          <p:cNvPicPr preferRelativeResize="0"/>
          <p:nvPr/>
        </p:nvPicPr>
        <p:blipFill>
          <a:blip r:embed="rId4">
            <a:alphaModFix/>
          </a:blip>
          <a:stretch>
            <a:fillRect/>
          </a:stretch>
        </p:blipFill>
        <p:spPr>
          <a:xfrm>
            <a:off x="7678825" y="0"/>
            <a:ext cx="1365883" cy="692975"/>
          </a:xfrm>
          <a:prstGeom prst="rect">
            <a:avLst/>
          </a:prstGeom>
          <a:noFill/>
          <a:ln>
            <a:noFill/>
          </a:ln>
        </p:spPr>
      </p:pic>
      <p:sp>
        <p:nvSpPr>
          <p:cNvPr id="135" name="Google Shape;135;p21"/>
          <p:cNvSpPr/>
          <p:nvPr/>
        </p:nvSpPr>
        <p:spPr>
          <a:xfrm>
            <a:off x="64475" y="690250"/>
            <a:ext cx="1948701" cy="4321497"/>
          </a:xfrm>
          <a:custGeom>
            <a:rect b="b" l="l" r="r" t="t"/>
            <a:pathLst>
              <a:path extrusionOk="0" h="3183423" w="5905156">
                <a:moveTo>
                  <a:pt x="0" y="0"/>
                </a:moveTo>
                <a:lnTo>
                  <a:pt x="5905156" y="0"/>
                </a:lnTo>
                <a:lnTo>
                  <a:pt x="5905156" y="3183423"/>
                </a:lnTo>
                <a:lnTo>
                  <a:pt x="0" y="3183423"/>
                </a:lnTo>
                <a:close/>
              </a:path>
            </a:pathLst>
          </a:custGeom>
          <a:solidFill>
            <a:srgbClr val="FFFFFF">
              <a:alpha val="69410"/>
            </a:srgbClr>
          </a:solidFill>
          <a:ln>
            <a:noFill/>
          </a:ln>
        </p:spPr>
      </p:sp>
      <p:sp>
        <p:nvSpPr>
          <p:cNvPr id="136" name="Google Shape;136;p21"/>
          <p:cNvSpPr txBox="1"/>
          <p:nvPr/>
        </p:nvSpPr>
        <p:spPr>
          <a:xfrm>
            <a:off x="149450" y="745000"/>
            <a:ext cx="1862700" cy="421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Nunito"/>
                <a:ea typeface="Nunito"/>
                <a:cs typeface="Nunito"/>
                <a:sym typeface="Nunito"/>
              </a:rPr>
              <a:t>The Advil: </a:t>
            </a:r>
            <a:r>
              <a:rPr lang="en" sz="1500">
                <a:solidFill>
                  <a:schemeClr val="dk1"/>
                </a:solidFill>
                <a:latin typeface="Nunito"/>
                <a:ea typeface="Nunito"/>
                <a:cs typeface="Nunito"/>
                <a:sym typeface="Nunito"/>
              </a:rPr>
              <a:t>Você é</a:t>
            </a:r>
            <a:r>
              <a:rPr lang="en" sz="1500">
                <a:solidFill>
                  <a:schemeClr val="dk1"/>
                </a:solidFill>
                <a:latin typeface="Nunito"/>
                <a:ea typeface="Nunito"/>
                <a:cs typeface="Nunito"/>
                <a:sym typeface="Nunito"/>
              </a:rPr>
              <a:t> Forte video has had just under </a:t>
            </a:r>
            <a:endParaRPr sz="1500">
              <a:solidFill>
                <a:schemeClr val="dk1"/>
              </a:solidFill>
              <a:latin typeface="Nunito"/>
              <a:ea typeface="Nunito"/>
              <a:cs typeface="Nunito"/>
              <a:sym typeface="Nunito"/>
            </a:endParaRPr>
          </a:p>
          <a:p>
            <a:pPr indent="0" lvl="0" marL="0" rtl="0" algn="l">
              <a:spcBef>
                <a:spcPts val="0"/>
              </a:spcBef>
              <a:spcAft>
                <a:spcPts val="0"/>
              </a:spcAft>
              <a:buNone/>
            </a:pPr>
            <a:r>
              <a:rPr b="1" lang="en" sz="2200">
                <a:latin typeface="Nunito"/>
                <a:ea typeface="Nunito"/>
                <a:cs typeface="Nunito"/>
                <a:sym typeface="Nunito"/>
              </a:rPr>
              <a:t>3.5 million</a:t>
            </a:r>
            <a:r>
              <a:rPr lang="en" sz="1500">
                <a:latin typeface="Nunito"/>
                <a:ea typeface="Nunito"/>
                <a:cs typeface="Nunito"/>
                <a:sym typeface="Nunito"/>
              </a:rPr>
              <a:t> organic views.  </a:t>
            </a:r>
            <a:endParaRPr sz="1500">
              <a:latin typeface="Nunito"/>
              <a:ea typeface="Nunito"/>
              <a:cs typeface="Nunito"/>
              <a:sym typeface="Nunito"/>
            </a:endParaRPr>
          </a:p>
          <a:p>
            <a:pPr indent="0" lvl="0" marL="0" rtl="0" algn="l">
              <a:spcBef>
                <a:spcPts val="0"/>
              </a:spcBef>
              <a:spcAft>
                <a:spcPts val="0"/>
              </a:spcAft>
              <a:buNone/>
            </a:pPr>
            <a:r>
              <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Demonstrating that truly authentic creative resonates above and beyond the planned campaign.</a:t>
            </a:r>
            <a:endParaRPr sz="1500">
              <a:latin typeface="Nunito"/>
              <a:ea typeface="Nunito"/>
              <a:cs typeface="Nunito"/>
              <a:sym typeface="Nunito"/>
            </a:endParaRPr>
          </a:p>
          <a:p>
            <a:pPr indent="0" lvl="0" marL="0" rtl="0" algn="l">
              <a:spcBef>
                <a:spcPts val="0"/>
              </a:spcBef>
              <a:spcAft>
                <a:spcPts val="0"/>
              </a:spcAft>
              <a:buNone/>
            </a:pPr>
            <a:r>
              <a:t/>
            </a:r>
            <a:endParaRPr sz="1500">
              <a:latin typeface="Nunito"/>
              <a:ea typeface="Nunito"/>
              <a:cs typeface="Nunito"/>
              <a:sym typeface="Nunito"/>
            </a:endParaRPr>
          </a:p>
          <a:p>
            <a:pPr indent="0" lvl="0" marL="0" rtl="0" algn="l">
              <a:spcBef>
                <a:spcPts val="0"/>
              </a:spcBef>
              <a:spcAft>
                <a:spcPts val="0"/>
              </a:spcAft>
              <a:buNone/>
            </a:pPr>
            <a:r>
              <a:rPr lang="en" sz="1500">
                <a:latin typeface="Nunito"/>
                <a:ea typeface="Nunito"/>
                <a:cs typeface="Nunito"/>
                <a:sym typeface="Nunito"/>
              </a:rPr>
              <a:t>Delivering strong attention and word of mouth performance.</a:t>
            </a:r>
            <a:endParaRPr sz="1500">
              <a:latin typeface="Nunito"/>
              <a:ea typeface="Nunito"/>
              <a:cs typeface="Nunito"/>
              <a:sym typeface="Nunito"/>
            </a:endParaRPr>
          </a:p>
        </p:txBody>
      </p:sp>
      <p:pic>
        <p:nvPicPr>
          <p:cNvPr id="137" name="Google Shape;137;p21" title="ADVIL - 60s - PORTUGUESE.mp4">
            <a:hlinkClick r:id="rId5"/>
          </p:cNvPr>
          <p:cNvPicPr preferRelativeResize="0"/>
          <p:nvPr/>
        </p:nvPicPr>
        <p:blipFill>
          <a:blip r:embed="rId6">
            <a:alphaModFix/>
          </a:blip>
          <a:stretch>
            <a:fillRect/>
          </a:stretch>
        </p:blipFill>
        <p:spPr>
          <a:xfrm>
            <a:off x="2223400" y="1138050"/>
            <a:ext cx="5602027" cy="315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6C0E"/>
        </a:solidFill>
      </p:bgPr>
    </p:bg>
    <p:spTree>
      <p:nvGrpSpPr>
        <p:cNvPr id="141" name="Shape 141"/>
        <p:cNvGrpSpPr/>
        <p:nvPr/>
      </p:nvGrpSpPr>
      <p:grpSpPr>
        <a:xfrm>
          <a:off x="0" y="0"/>
          <a:ext cx="0" cy="0"/>
          <a:chOff x="0" y="0"/>
          <a:chExt cx="0" cy="0"/>
        </a:xfrm>
      </p:grpSpPr>
      <p:pic>
        <p:nvPicPr>
          <p:cNvPr id="142" name="Google Shape;142;p22"/>
          <p:cNvPicPr preferRelativeResize="0"/>
          <p:nvPr/>
        </p:nvPicPr>
        <p:blipFill rotWithShape="1">
          <a:blip r:embed="rId3">
            <a:alphaModFix amt="86000"/>
          </a:blip>
          <a:srcRect b="0" l="7013" r="-4289" t="0"/>
          <a:stretch/>
        </p:blipFill>
        <p:spPr>
          <a:xfrm>
            <a:off x="6129450" y="600"/>
            <a:ext cx="3220100" cy="5143501"/>
          </a:xfrm>
          <a:prstGeom prst="rect">
            <a:avLst/>
          </a:prstGeom>
          <a:noFill/>
          <a:ln>
            <a:noFill/>
          </a:ln>
        </p:spPr>
      </p:pic>
      <p:sp>
        <p:nvSpPr>
          <p:cNvPr id="143" name="Google Shape;143;p22"/>
          <p:cNvSpPr/>
          <p:nvPr/>
        </p:nvSpPr>
        <p:spPr>
          <a:xfrm>
            <a:off x="122348" y="296200"/>
            <a:ext cx="5890393" cy="4552295"/>
          </a:xfrm>
          <a:custGeom>
            <a:rect b="b" l="l" r="r" t="t"/>
            <a:pathLst>
              <a:path extrusionOk="0" h="3183423" w="5905156">
                <a:moveTo>
                  <a:pt x="0" y="0"/>
                </a:moveTo>
                <a:lnTo>
                  <a:pt x="5905156" y="0"/>
                </a:lnTo>
                <a:lnTo>
                  <a:pt x="5905156" y="3183423"/>
                </a:lnTo>
                <a:lnTo>
                  <a:pt x="0" y="3183423"/>
                </a:lnTo>
                <a:close/>
              </a:path>
            </a:pathLst>
          </a:custGeom>
          <a:solidFill>
            <a:srgbClr val="FFFFFF">
              <a:alpha val="69410"/>
            </a:srgbClr>
          </a:solidFill>
          <a:ln>
            <a:noFill/>
          </a:ln>
        </p:spPr>
      </p:sp>
      <p:sp>
        <p:nvSpPr>
          <p:cNvPr id="144" name="Google Shape;144;p22"/>
          <p:cNvSpPr txBox="1"/>
          <p:nvPr/>
        </p:nvSpPr>
        <p:spPr>
          <a:xfrm>
            <a:off x="172600" y="374200"/>
            <a:ext cx="56613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800">
                <a:solidFill>
                  <a:schemeClr val="dk1"/>
                </a:solidFill>
                <a:latin typeface="Archivo Black"/>
                <a:ea typeface="Archivo Black"/>
                <a:cs typeface="Archivo Black"/>
                <a:sym typeface="Archivo Black"/>
              </a:rPr>
              <a:t>Customer Testimonial</a:t>
            </a:r>
            <a:endParaRPr b="1" sz="2800">
              <a:solidFill>
                <a:schemeClr val="dk1"/>
              </a:solidFill>
              <a:latin typeface="Archivo Black"/>
              <a:ea typeface="Archivo Black"/>
              <a:cs typeface="Archivo Black"/>
              <a:sym typeface="Archivo Black"/>
            </a:endParaRPr>
          </a:p>
        </p:txBody>
      </p:sp>
      <p:sp>
        <p:nvSpPr>
          <p:cNvPr id="145" name="Google Shape;145;p22"/>
          <p:cNvSpPr txBox="1"/>
          <p:nvPr>
            <p:ph idx="4294967295" type="body"/>
          </p:nvPr>
        </p:nvSpPr>
        <p:spPr>
          <a:xfrm>
            <a:off x="172600" y="1138500"/>
            <a:ext cx="58269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1000"/>
              </a:spcBef>
              <a:spcAft>
                <a:spcPts val="0"/>
              </a:spcAft>
              <a:buNone/>
            </a:pPr>
            <a:r>
              <a:rPr lang="en" sz="1200">
                <a:solidFill>
                  <a:srgbClr val="000000"/>
                </a:solidFill>
              </a:rPr>
              <a:t>“</a:t>
            </a:r>
            <a:r>
              <a:rPr lang="en" sz="1308">
                <a:solidFill>
                  <a:srgbClr val="000000"/>
                </a:solidFill>
                <a:highlight>
                  <a:srgbClr val="F0C40F"/>
                </a:highlight>
                <a:latin typeface="Nunito"/>
                <a:ea typeface="Nunito"/>
                <a:cs typeface="Nunito"/>
                <a:sym typeface="Nunito"/>
              </a:rPr>
              <a:t>I wanted to praise you</a:t>
            </a:r>
            <a:r>
              <a:rPr lang="en" sz="1308">
                <a:solidFill>
                  <a:srgbClr val="000000"/>
                </a:solidFill>
                <a:latin typeface="Nunito"/>
                <a:ea typeface="Nunito"/>
                <a:cs typeface="Nunito"/>
                <a:sym typeface="Nunito"/>
              </a:rPr>
              <a:t>. I was watching Youtube and I saw the Advil campaign. I think it is a new campaign launched by you about the LGBT cause and </a:t>
            </a:r>
            <a:r>
              <a:rPr lang="en" sz="1308">
                <a:solidFill>
                  <a:srgbClr val="000000"/>
                </a:solidFill>
                <a:highlight>
                  <a:srgbClr val="F0C40F"/>
                </a:highlight>
                <a:latin typeface="Nunito"/>
                <a:ea typeface="Nunito"/>
                <a:cs typeface="Nunito"/>
                <a:sym typeface="Nunito"/>
              </a:rPr>
              <a:t>I would like to congratulate the company for having such a beautiful position and supporting the cause</a:t>
            </a:r>
            <a:r>
              <a:rPr lang="en" sz="1308">
                <a:solidFill>
                  <a:srgbClr val="000000"/>
                </a:solidFill>
                <a:latin typeface="Nunito"/>
                <a:ea typeface="Nunito"/>
                <a:cs typeface="Nunito"/>
                <a:sym typeface="Nunito"/>
              </a:rPr>
              <a:t>. I'm not part of the LGBT group but I think the brand positioning is very important in such dark times that we are living, mainly politically, where discrimination, hate and other issues and it seems that people have become blind to inclusion.</a:t>
            </a:r>
            <a:endParaRPr sz="1308">
              <a:solidFill>
                <a:srgbClr val="000000"/>
              </a:solidFill>
              <a:latin typeface="Nunito"/>
              <a:ea typeface="Nunito"/>
              <a:cs typeface="Nunito"/>
              <a:sym typeface="Nunito"/>
            </a:endParaRPr>
          </a:p>
          <a:p>
            <a:pPr indent="0" lvl="0" marL="0" rtl="0" algn="l">
              <a:spcBef>
                <a:spcPts val="1200"/>
              </a:spcBef>
              <a:spcAft>
                <a:spcPts val="0"/>
              </a:spcAft>
              <a:buNone/>
            </a:pPr>
            <a:r>
              <a:rPr lang="en" sz="1308">
                <a:solidFill>
                  <a:srgbClr val="000000"/>
                </a:solidFill>
                <a:latin typeface="Nunito"/>
                <a:ea typeface="Nunito"/>
                <a:cs typeface="Nunito"/>
                <a:sym typeface="Nunito"/>
              </a:rPr>
              <a:t>And</a:t>
            </a:r>
            <a:r>
              <a:rPr lang="en" sz="1308">
                <a:solidFill>
                  <a:srgbClr val="000000"/>
                </a:solidFill>
                <a:highlight>
                  <a:srgbClr val="F0C40F"/>
                </a:highlight>
                <a:latin typeface="Nunito"/>
                <a:ea typeface="Nunito"/>
                <a:cs typeface="Nunito"/>
                <a:sym typeface="Nunito"/>
              </a:rPr>
              <a:t> I am a teacher, so I work a lot with minorities</a:t>
            </a:r>
            <a:r>
              <a:rPr lang="en" sz="1308">
                <a:solidFill>
                  <a:srgbClr val="000000"/>
                </a:solidFill>
                <a:latin typeface="Nunito"/>
                <a:ea typeface="Nunito"/>
                <a:cs typeface="Nunito"/>
                <a:sym typeface="Nunito"/>
              </a:rPr>
              <a:t>, I know firsthand through the </a:t>
            </a:r>
            <a:r>
              <a:rPr lang="en" sz="1308">
                <a:solidFill>
                  <a:srgbClr val="000000"/>
                </a:solidFill>
                <a:highlight>
                  <a:srgbClr val="F0C40F"/>
                </a:highlight>
                <a:latin typeface="Nunito"/>
                <a:ea typeface="Nunito"/>
                <a:cs typeface="Nunito"/>
                <a:sym typeface="Nunito"/>
              </a:rPr>
              <a:t>suffering of my students and what you feel when you are discriminated against</a:t>
            </a:r>
            <a:r>
              <a:rPr lang="en" sz="1308">
                <a:solidFill>
                  <a:srgbClr val="000000"/>
                </a:solidFill>
                <a:latin typeface="Nunito"/>
                <a:ea typeface="Nunito"/>
                <a:cs typeface="Nunito"/>
                <a:sym typeface="Nunito"/>
              </a:rPr>
              <a:t> for being different in any sphere. In fact, we are equal. Anyway, I would like to congratulate you, </a:t>
            </a:r>
            <a:r>
              <a:rPr lang="en" sz="1308">
                <a:solidFill>
                  <a:srgbClr val="000000"/>
                </a:solidFill>
                <a:highlight>
                  <a:srgbClr val="F0C40F"/>
                </a:highlight>
                <a:latin typeface="Nunito"/>
                <a:ea typeface="Nunito"/>
                <a:cs typeface="Nunito"/>
                <a:sym typeface="Nunito"/>
              </a:rPr>
              <a:t>I thought the campaign was beautiful.</a:t>
            </a:r>
            <a:endParaRPr sz="1308">
              <a:solidFill>
                <a:srgbClr val="000000"/>
              </a:solidFill>
              <a:highlight>
                <a:srgbClr val="F0C40F"/>
              </a:highlight>
              <a:latin typeface="Nunito"/>
              <a:ea typeface="Nunito"/>
              <a:cs typeface="Nunito"/>
              <a:sym typeface="Nunito"/>
            </a:endParaRPr>
          </a:p>
          <a:p>
            <a:pPr indent="0" lvl="0" marL="0" rtl="0" algn="l">
              <a:spcBef>
                <a:spcPts val="1200"/>
              </a:spcBef>
              <a:spcAft>
                <a:spcPts val="0"/>
              </a:spcAft>
              <a:buNone/>
            </a:pPr>
            <a:r>
              <a:rPr lang="en" sz="1308">
                <a:solidFill>
                  <a:srgbClr val="000000"/>
                </a:solidFill>
                <a:latin typeface="Nunito"/>
                <a:ea typeface="Nunito"/>
                <a:cs typeface="Nunito"/>
                <a:sym typeface="Nunito"/>
              </a:rPr>
              <a:t>I'm so happy, you know. Next time when I go to the pharmacy, I'll buy Advil. </a:t>
            </a:r>
            <a:endParaRPr sz="1308">
              <a:solidFill>
                <a:srgbClr val="000000"/>
              </a:solidFill>
              <a:latin typeface="Nunito"/>
              <a:ea typeface="Nunito"/>
              <a:cs typeface="Nunito"/>
              <a:sym typeface="Nunito"/>
            </a:endParaRPr>
          </a:p>
          <a:p>
            <a:pPr indent="0" lvl="0" marL="0" rtl="0" algn="l">
              <a:spcBef>
                <a:spcPts val="1200"/>
              </a:spcBef>
              <a:spcAft>
                <a:spcPts val="0"/>
              </a:spcAft>
              <a:buNone/>
            </a:pPr>
            <a:r>
              <a:rPr lang="en" sz="1308">
                <a:solidFill>
                  <a:srgbClr val="000000"/>
                </a:solidFill>
                <a:latin typeface="Nunito"/>
                <a:ea typeface="Nunito"/>
                <a:cs typeface="Nunito"/>
                <a:sym typeface="Nunito"/>
              </a:rPr>
              <a:t>I already buy Advil but I'll look at it with affection. Even if it's a little more expensive, but I'll buy it, I liked it.”</a:t>
            </a:r>
            <a:endParaRPr sz="1000">
              <a:solidFill>
                <a:srgbClr val="000000"/>
              </a:solidFill>
            </a:endParaRPr>
          </a:p>
          <a:p>
            <a:pPr indent="0" lvl="0" marL="0" rtl="0" algn="l">
              <a:spcBef>
                <a:spcPts val="1200"/>
              </a:spcBef>
              <a:spcAft>
                <a:spcPts val="120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6C0E"/>
        </a:solidFill>
      </p:bgPr>
    </p:bg>
    <p:spTree>
      <p:nvGrpSpPr>
        <p:cNvPr id="149" name="Shape 149"/>
        <p:cNvGrpSpPr/>
        <p:nvPr/>
      </p:nvGrpSpPr>
      <p:grpSpPr>
        <a:xfrm>
          <a:off x="0" y="0"/>
          <a:ext cx="0" cy="0"/>
          <a:chOff x="0" y="0"/>
          <a:chExt cx="0" cy="0"/>
        </a:xfrm>
      </p:grpSpPr>
      <p:pic>
        <p:nvPicPr>
          <p:cNvPr id="150" name="Google Shape;150;p23"/>
          <p:cNvPicPr preferRelativeResize="0"/>
          <p:nvPr/>
        </p:nvPicPr>
        <p:blipFill>
          <a:blip r:embed="rId3">
            <a:alphaModFix/>
          </a:blip>
          <a:stretch>
            <a:fillRect/>
          </a:stretch>
        </p:blipFill>
        <p:spPr>
          <a:xfrm>
            <a:off x="329300" y="1705925"/>
            <a:ext cx="2269775" cy="3294176"/>
          </a:xfrm>
          <a:prstGeom prst="rect">
            <a:avLst/>
          </a:prstGeom>
          <a:noFill/>
          <a:ln>
            <a:noFill/>
          </a:ln>
        </p:spPr>
      </p:pic>
      <p:pic>
        <p:nvPicPr>
          <p:cNvPr id="151" name="Google Shape;151;p23"/>
          <p:cNvPicPr preferRelativeResize="0"/>
          <p:nvPr/>
        </p:nvPicPr>
        <p:blipFill>
          <a:blip r:embed="rId4">
            <a:alphaModFix/>
          </a:blip>
          <a:stretch>
            <a:fillRect/>
          </a:stretch>
        </p:blipFill>
        <p:spPr>
          <a:xfrm>
            <a:off x="5016926" y="214670"/>
            <a:ext cx="3899444" cy="2164230"/>
          </a:xfrm>
          <a:prstGeom prst="rect">
            <a:avLst/>
          </a:prstGeom>
          <a:noFill/>
          <a:ln>
            <a:noFill/>
          </a:ln>
        </p:spPr>
      </p:pic>
      <p:pic>
        <p:nvPicPr>
          <p:cNvPr id="152" name="Google Shape;152;p23"/>
          <p:cNvPicPr preferRelativeResize="0"/>
          <p:nvPr/>
        </p:nvPicPr>
        <p:blipFill>
          <a:blip r:embed="rId5">
            <a:alphaModFix/>
          </a:blip>
          <a:stretch>
            <a:fillRect/>
          </a:stretch>
        </p:blipFill>
        <p:spPr>
          <a:xfrm>
            <a:off x="5259676" y="2571745"/>
            <a:ext cx="3603533" cy="2164231"/>
          </a:xfrm>
          <a:prstGeom prst="rect">
            <a:avLst/>
          </a:prstGeom>
          <a:noFill/>
          <a:ln>
            <a:noFill/>
          </a:ln>
        </p:spPr>
      </p:pic>
      <p:pic>
        <p:nvPicPr>
          <p:cNvPr id="153" name="Google Shape;153;p23"/>
          <p:cNvPicPr preferRelativeResize="0"/>
          <p:nvPr/>
        </p:nvPicPr>
        <p:blipFill>
          <a:blip r:embed="rId6">
            <a:alphaModFix/>
          </a:blip>
          <a:stretch>
            <a:fillRect/>
          </a:stretch>
        </p:blipFill>
        <p:spPr>
          <a:xfrm>
            <a:off x="190502" y="595679"/>
            <a:ext cx="2547374" cy="1337125"/>
          </a:xfrm>
          <a:prstGeom prst="rect">
            <a:avLst/>
          </a:prstGeom>
          <a:noFill/>
          <a:ln>
            <a:noFill/>
          </a:ln>
        </p:spPr>
      </p:pic>
      <p:pic>
        <p:nvPicPr>
          <p:cNvPr id="154" name="Google Shape;154;p23"/>
          <p:cNvPicPr preferRelativeResize="0"/>
          <p:nvPr/>
        </p:nvPicPr>
        <p:blipFill>
          <a:blip r:embed="rId7">
            <a:alphaModFix/>
          </a:blip>
          <a:stretch>
            <a:fillRect/>
          </a:stretch>
        </p:blipFill>
        <p:spPr>
          <a:xfrm>
            <a:off x="2751475" y="3131145"/>
            <a:ext cx="2355801" cy="1792746"/>
          </a:xfrm>
          <a:prstGeom prst="rect">
            <a:avLst/>
          </a:prstGeom>
          <a:noFill/>
          <a:ln>
            <a:noFill/>
          </a:ln>
        </p:spPr>
      </p:pic>
      <p:pic>
        <p:nvPicPr>
          <p:cNvPr id="155" name="Google Shape;155;p23"/>
          <p:cNvPicPr preferRelativeResize="0"/>
          <p:nvPr/>
        </p:nvPicPr>
        <p:blipFill>
          <a:blip r:embed="rId8">
            <a:alphaModFix/>
          </a:blip>
          <a:stretch>
            <a:fillRect/>
          </a:stretch>
        </p:blipFill>
        <p:spPr>
          <a:xfrm>
            <a:off x="2890276" y="152400"/>
            <a:ext cx="1974250" cy="1834857"/>
          </a:xfrm>
          <a:prstGeom prst="rect">
            <a:avLst/>
          </a:prstGeom>
          <a:noFill/>
          <a:ln>
            <a:noFill/>
          </a:ln>
        </p:spPr>
      </p:pic>
      <p:pic>
        <p:nvPicPr>
          <p:cNvPr id="156" name="Google Shape;156;p23"/>
          <p:cNvPicPr preferRelativeResize="0"/>
          <p:nvPr/>
        </p:nvPicPr>
        <p:blipFill>
          <a:blip r:embed="rId9">
            <a:alphaModFix/>
          </a:blip>
          <a:stretch>
            <a:fillRect/>
          </a:stretch>
        </p:blipFill>
        <p:spPr>
          <a:xfrm>
            <a:off x="3697827" y="1903176"/>
            <a:ext cx="1369748" cy="1227976"/>
          </a:xfrm>
          <a:prstGeom prst="rect">
            <a:avLst/>
          </a:prstGeom>
          <a:noFill/>
          <a:ln>
            <a:noFill/>
          </a:ln>
        </p:spPr>
      </p:pic>
      <p:sp>
        <p:nvSpPr>
          <p:cNvPr id="157" name="Google Shape;157;p23"/>
          <p:cNvSpPr txBox="1"/>
          <p:nvPr/>
        </p:nvSpPr>
        <p:spPr>
          <a:xfrm>
            <a:off x="121450" y="108400"/>
            <a:ext cx="21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8" name="Google Shape;158;p23"/>
          <p:cNvSpPr txBox="1"/>
          <p:nvPr/>
        </p:nvSpPr>
        <p:spPr>
          <a:xfrm>
            <a:off x="253000" y="-8950"/>
            <a:ext cx="280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Archivo Black"/>
                <a:ea typeface="Archivo Black"/>
                <a:cs typeface="Archivo Black"/>
                <a:sym typeface="Archivo Black"/>
              </a:rPr>
              <a:t>Global Press</a:t>
            </a:r>
            <a:endParaRPr b="1" sz="2800">
              <a:solidFill>
                <a:schemeClr val="dk1"/>
              </a:solidFill>
              <a:latin typeface="Archivo Black"/>
              <a:ea typeface="Archivo Black"/>
              <a:cs typeface="Archivo Black"/>
              <a:sym typeface="Archivo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24"/>
          <p:cNvSpPr/>
          <p:nvPr/>
        </p:nvSpPr>
        <p:spPr>
          <a:xfrm>
            <a:off x="5849193" y="-11"/>
            <a:ext cx="1741800" cy="5143500"/>
          </a:xfrm>
          <a:prstGeom prst="round2DiagRect">
            <a:avLst>
              <a:gd fmla="val 0" name="adj1"/>
              <a:gd fmla="val 0" name="adj2"/>
            </a:avLst>
          </a:prstGeom>
          <a:solidFill>
            <a:srgbClr val="F9F918"/>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sz="600">
              <a:solidFill>
                <a:srgbClr val="CC0000"/>
              </a:solidFill>
            </a:endParaRPr>
          </a:p>
        </p:txBody>
      </p:sp>
      <p:sp>
        <p:nvSpPr>
          <p:cNvPr id="164" name="Google Shape;164;p24"/>
          <p:cNvSpPr/>
          <p:nvPr/>
        </p:nvSpPr>
        <p:spPr>
          <a:xfrm>
            <a:off x="0" y="0"/>
            <a:ext cx="9144000" cy="5154000"/>
          </a:xfrm>
          <a:prstGeom prst="rect">
            <a:avLst/>
          </a:prstGeom>
          <a:solidFill>
            <a:srgbClr val="FC6C0E"/>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65" name="Google Shape;165;p24"/>
          <p:cNvSpPr txBox="1"/>
          <p:nvPr/>
        </p:nvSpPr>
        <p:spPr>
          <a:xfrm>
            <a:off x="226523" y="-14084"/>
            <a:ext cx="5895900" cy="915300"/>
          </a:xfrm>
          <a:prstGeom prst="rect">
            <a:avLst/>
          </a:prstGeom>
          <a:noFill/>
          <a:ln>
            <a:noFill/>
          </a:ln>
        </p:spPr>
        <p:txBody>
          <a:bodyPr anchorCtr="0" anchor="t" bIns="41575" lIns="41575" spcFirstLastPara="1" rIns="41575" wrap="square" tIns="41575">
            <a:spAutoFit/>
          </a:bodyPr>
          <a:lstStyle/>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en" sz="2800">
                <a:solidFill>
                  <a:schemeClr val="lt1"/>
                </a:solidFill>
                <a:latin typeface="Archivo Black"/>
                <a:ea typeface="Archivo Black"/>
                <a:cs typeface="Archivo Black"/>
                <a:sym typeface="Archivo Black"/>
              </a:rPr>
              <a:t>Advil - “You are Stronger”</a:t>
            </a:r>
            <a:endParaRPr b="1" sz="2800">
              <a:solidFill>
                <a:schemeClr val="lt1"/>
              </a:solidFill>
              <a:latin typeface="Archivo Black"/>
              <a:ea typeface="Archivo Black"/>
              <a:cs typeface="Archivo Black"/>
              <a:sym typeface="Archivo Black"/>
            </a:endParaRPr>
          </a:p>
          <a:p>
            <a:pPr indent="0" lvl="0" marL="0" rtl="0" algn="l">
              <a:spcBef>
                <a:spcPts val="0"/>
              </a:spcBef>
              <a:spcAft>
                <a:spcPts val="0"/>
              </a:spcAft>
              <a:buNone/>
            </a:pPr>
            <a:r>
              <a:t/>
            </a:r>
            <a:endParaRPr b="1" sz="1400">
              <a:solidFill>
                <a:schemeClr val="lt1"/>
              </a:solidFill>
            </a:endParaRPr>
          </a:p>
        </p:txBody>
      </p:sp>
      <p:pic>
        <p:nvPicPr>
          <p:cNvPr id="166" name="Google Shape;166;p24"/>
          <p:cNvPicPr preferRelativeResize="0"/>
          <p:nvPr/>
        </p:nvPicPr>
        <p:blipFill>
          <a:blip r:embed="rId3">
            <a:alphaModFix/>
          </a:blip>
          <a:stretch>
            <a:fillRect/>
          </a:stretch>
        </p:blipFill>
        <p:spPr>
          <a:xfrm>
            <a:off x="3414375" y="817200"/>
            <a:ext cx="2789500" cy="2324588"/>
          </a:xfrm>
          <a:prstGeom prst="rect">
            <a:avLst/>
          </a:prstGeom>
          <a:noFill/>
          <a:ln>
            <a:noFill/>
          </a:ln>
        </p:spPr>
      </p:pic>
      <p:pic>
        <p:nvPicPr>
          <p:cNvPr id="167" name="Google Shape;167;p24"/>
          <p:cNvPicPr preferRelativeResize="0"/>
          <p:nvPr/>
        </p:nvPicPr>
        <p:blipFill>
          <a:blip r:embed="rId4">
            <a:alphaModFix/>
          </a:blip>
          <a:stretch>
            <a:fillRect/>
          </a:stretch>
        </p:blipFill>
        <p:spPr>
          <a:xfrm>
            <a:off x="156525" y="3415750"/>
            <a:ext cx="5895900" cy="1520045"/>
          </a:xfrm>
          <a:prstGeom prst="rect">
            <a:avLst/>
          </a:prstGeom>
          <a:noFill/>
          <a:ln>
            <a:noFill/>
          </a:ln>
        </p:spPr>
      </p:pic>
      <p:pic>
        <p:nvPicPr>
          <p:cNvPr id="168" name="Google Shape;168;p24"/>
          <p:cNvPicPr preferRelativeResize="0"/>
          <p:nvPr/>
        </p:nvPicPr>
        <p:blipFill>
          <a:blip r:embed="rId5">
            <a:alphaModFix/>
          </a:blip>
          <a:stretch>
            <a:fillRect/>
          </a:stretch>
        </p:blipFill>
        <p:spPr>
          <a:xfrm>
            <a:off x="6692975" y="225875"/>
            <a:ext cx="2252275" cy="4702249"/>
          </a:xfrm>
          <a:prstGeom prst="rect">
            <a:avLst/>
          </a:prstGeom>
          <a:noFill/>
          <a:ln>
            <a:noFill/>
          </a:ln>
        </p:spPr>
      </p:pic>
      <p:pic>
        <p:nvPicPr>
          <p:cNvPr id="169" name="Google Shape;169;p24" title="ADVIL-15s-PORTUGUESE-1-1.mp4">
            <a:hlinkClick r:id="rId6"/>
          </p:cNvPr>
          <p:cNvPicPr preferRelativeResize="0"/>
          <p:nvPr/>
        </p:nvPicPr>
        <p:blipFill>
          <a:blip r:embed="rId7">
            <a:alphaModFix/>
          </a:blip>
          <a:stretch>
            <a:fillRect/>
          </a:stretch>
        </p:blipFill>
        <p:spPr>
          <a:xfrm>
            <a:off x="6692975" y="225875"/>
            <a:ext cx="2252275" cy="1317300"/>
          </a:xfrm>
          <a:prstGeom prst="rect">
            <a:avLst/>
          </a:prstGeom>
          <a:noFill/>
          <a:ln>
            <a:noFill/>
          </a:ln>
        </p:spPr>
      </p:pic>
      <p:pic>
        <p:nvPicPr>
          <p:cNvPr id="170" name="Google Shape;170;p24"/>
          <p:cNvPicPr preferRelativeResize="0"/>
          <p:nvPr/>
        </p:nvPicPr>
        <p:blipFill>
          <a:blip r:embed="rId8">
            <a:alphaModFix/>
          </a:blip>
          <a:stretch>
            <a:fillRect/>
          </a:stretch>
        </p:blipFill>
        <p:spPr>
          <a:xfrm>
            <a:off x="156525" y="721225"/>
            <a:ext cx="2674775" cy="22139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